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tags/tag163.xml" ContentType="application/vnd.openxmlformats-officedocument.presentationml.tags+xml"/>
  <Override PartName="/ppt/tags/tag164.xml" ContentType="application/vnd.openxmlformats-officedocument.presentationml.tags+xml"/>
  <Override PartName="/ppt/tags/tag165.xml" ContentType="application/vnd.openxmlformats-officedocument.presentationml.tags+xml"/>
  <Override PartName="/ppt/tags/tag166.xml" ContentType="application/vnd.openxmlformats-officedocument.presentationml.tags+xml"/>
  <Override PartName="/ppt/tags/tag167.xml" ContentType="application/vnd.openxmlformats-officedocument.presentationml.tags+xml"/>
  <Override PartName="/ppt/tags/tag168.xml" ContentType="application/vnd.openxmlformats-officedocument.presentationml.tags+xml"/>
  <Override PartName="/ppt/tags/tag169.xml" ContentType="application/vnd.openxmlformats-officedocument.presentationml.tags+xml"/>
  <Override PartName="/ppt/tags/tag17.xml" ContentType="application/vnd.openxmlformats-officedocument.presentationml.tags+xml"/>
  <Override PartName="/ppt/tags/tag170.xml" ContentType="application/vnd.openxmlformats-officedocument.presentationml.tags+xml"/>
  <Override PartName="/ppt/tags/tag171.xml" ContentType="application/vnd.openxmlformats-officedocument.presentationml.tags+xml"/>
  <Override PartName="/ppt/tags/tag172.xml" ContentType="application/vnd.openxmlformats-officedocument.presentationml.tags+xml"/>
  <Override PartName="/ppt/tags/tag173.xml" ContentType="application/vnd.openxmlformats-officedocument.presentationml.tags+xml"/>
  <Override PartName="/ppt/tags/tag174.xml" ContentType="application/vnd.openxmlformats-officedocument.presentationml.tags+xml"/>
  <Override PartName="/ppt/tags/tag175.xml" ContentType="application/vnd.openxmlformats-officedocument.presentationml.tags+xml"/>
  <Override PartName="/ppt/tags/tag176.xml" ContentType="application/vnd.openxmlformats-officedocument.presentationml.tags+xml"/>
  <Override PartName="/ppt/tags/tag177.xml" ContentType="application/vnd.openxmlformats-officedocument.presentationml.tags+xml"/>
  <Override PartName="/ppt/tags/tag178.xml" ContentType="application/vnd.openxmlformats-officedocument.presentationml.tags+xml"/>
  <Override PartName="/ppt/tags/tag179.xml" ContentType="application/vnd.openxmlformats-officedocument.presentationml.tags+xml"/>
  <Override PartName="/ppt/tags/tag18.xml" ContentType="application/vnd.openxmlformats-officedocument.presentationml.tags+xml"/>
  <Override PartName="/ppt/tags/tag180.xml" ContentType="application/vnd.openxmlformats-officedocument.presentationml.tags+xml"/>
  <Override PartName="/ppt/tags/tag181.xml" ContentType="application/vnd.openxmlformats-officedocument.presentationml.tags+xml"/>
  <Override PartName="/ppt/tags/tag182.xml" ContentType="application/vnd.openxmlformats-officedocument.presentationml.tags+xml"/>
  <Override PartName="/ppt/tags/tag183.xml" ContentType="application/vnd.openxmlformats-officedocument.presentationml.tags+xml"/>
  <Override PartName="/ppt/tags/tag184.xml" ContentType="application/vnd.openxmlformats-officedocument.presentationml.tags+xml"/>
  <Override PartName="/ppt/tags/tag185.xml" ContentType="application/vnd.openxmlformats-officedocument.presentationml.tags+xml"/>
  <Override PartName="/ppt/tags/tag186.xml" ContentType="application/vnd.openxmlformats-officedocument.presentationml.tags+xml"/>
  <Override PartName="/ppt/tags/tag187.xml" ContentType="application/vnd.openxmlformats-officedocument.presentationml.tags+xml"/>
  <Override PartName="/ppt/tags/tag188.xml" ContentType="application/vnd.openxmlformats-officedocument.presentationml.tags+xml"/>
  <Override PartName="/ppt/tags/tag189.xml" ContentType="application/vnd.openxmlformats-officedocument.presentationml.tags+xml"/>
  <Override PartName="/ppt/tags/tag19.xml" ContentType="application/vnd.openxmlformats-officedocument.presentationml.tags+xml"/>
  <Override PartName="/ppt/tags/tag190.xml" ContentType="application/vnd.openxmlformats-officedocument.presentationml.tags+xml"/>
  <Override PartName="/ppt/tags/tag191.xml" ContentType="application/vnd.openxmlformats-officedocument.presentationml.tags+xml"/>
  <Override PartName="/ppt/tags/tag192.xml" ContentType="application/vnd.openxmlformats-officedocument.presentationml.tags+xml"/>
  <Override PartName="/ppt/tags/tag193.xml" ContentType="application/vnd.openxmlformats-officedocument.presentationml.tags+xml"/>
  <Override PartName="/ppt/tags/tag194.xml" ContentType="application/vnd.openxmlformats-officedocument.presentationml.tags+xml"/>
  <Override PartName="/ppt/tags/tag195.xml" ContentType="application/vnd.openxmlformats-officedocument.presentationml.tags+xml"/>
  <Override PartName="/ppt/tags/tag196.xml" ContentType="application/vnd.openxmlformats-officedocument.presentationml.tags+xml"/>
  <Override PartName="/ppt/tags/tag197.xml" ContentType="application/vnd.openxmlformats-officedocument.presentationml.tags+xml"/>
  <Override PartName="/ppt/tags/tag198.xml" ContentType="application/vnd.openxmlformats-officedocument.presentationml.tags+xml"/>
  <Override PartName="/ppt/tags/tag19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00.xml" ContentType="application/vnd.openxmlformats-officedocument.presentationml.tags+xml"/>
  <Override PartName="/ppt/tags/tag201.xml" ContentType="application/vnd.openxmlformats-officedocument.presentationml.tags+xml"/>
  <Override PartName="/ppt/tags/tag202.xml" ContentType="application/vnd.openxmlformats-officedocument.presentationml.tags+xml"/>
  <Override PartName="/ppt/tags/tag203.xml" ContentType="application/vnd.openxmlformats-officedocument.presentationml.tags+xml"/>
  <Override PartName="/ppt/tags/tag204.xml" ContentType="application/vnd.openxmlformats-officedocument.presentationml.tags+xml"/>
  <Override PartName="/ppt/tags/tag205.xml" ContentType="application/vnd.openxmlformats-officedocument.presentationml.tags+xml"/>
  <Override PartName="/ppt/tags/tag206.xml" ContentType="application/vnd.openxmlformats-officedocument.presentationml.tags+xml"/>
  <Override PartName="/ppt/tags/tag207.xml" ContentType="application/vnd.openxmlformats-officedocument.presentationml.tags+xml"/>
  <Override PartName="/ppt/tags/tag208.xml" ContentType="application/vnd.openxmlformats-officedocument.presentationml.tags+xml"/>
  <Override PartName="/ppt/tags/tag209.xml" ContentType="application/vnd.openxmlformats-officedocument.presentationml.tags+xml"/>
  <Override PartName="/ppt/tags/tag21.xml" ContentType="application/vnd.openxmlformats-officedocument.presentationml.tags+xml"/>
  <Override PartName="/ppt/tags/tag210.xml" ContentType="application/vnd.openxmlformats-officedocument.presentationml.tags+xml"/>
  <Override PartName="/ppt/tags/tag211.xml" ContentType="application/vnd.openxmlformats-officedocument.presentationml.tags+xml"/>
  <Override PartName="/ppt/tags/tag212.xml" ContentType="application/vnd.openxmlformats-officedocument.presentationml.tags+xml"/>
  <Override PartName="/ppt/tags/tag213.xml" ContentType="application/vnd.openxmlformats-officedocument.presentationml.tags+xml"/>
  <Override PartName="/ppt/tags/tag214.xml" ContentType="application/vnd.openxmlformats-officedocument.presentationml.tags+xml"/>
  <Override PartName="/ppt/tags/tag215.xml" ContentType="application/vnd.openxmlformats-officedocument.presentationml.tags+xml"/>
  <Override PartName="/ppt/tags/tag216.xml" ContentType="application/vnd.openxmlformats-officedocument.presentationml.tags+xml"/>
  <Override PartName="/ppt/tags/tag217.xml" ContentType="application/vnd.openxmlformats-officedocument.presentationml.tags+xml"/>
  <Override PartName="/ppt/tags/tag218.xml" ContentType="application/vnd.openxmlformats-officedocument.presentationml.tags+xml"/>
  <Override PartName="/ppt/tags/tag219.xml" ContentType="application/vnd.openxmlformats-officedocument.presentationml.tags+xml"/>
  <Override PartName="/ppt/tags/tag22.xml" ContentType="application/vnd.openxmlformats-officedocument.presentationml.tags+xml"/>
  <Override PartName="/ppt/tags/tag220.xml" ContentType="application/vnd.openxmlformats-officedocument.presentationml.tags+xml"/>
  <Override PartName="/ppt/tags/tag221.xml" ContentType="application/vnd.openxmlformats-officedocument.presentationml.tags+xml"/>
  <Override PartName="/ppt/tags/tag222.xml" ContentType="application/vnd.openxmlformats-officedocument.presentationml.tags+xml"/>
  <Override PartName="/ppt/tags/tag223.xml" ContentType="application/vnd.openxmlformats-officedocument.presentationml.tags+xml"/>
  <Override PartName="/ppt/tags/tag224.xml" ContentType="application/vnd.openxmlformats-officedocument.presentationml.tags+xml"/>
  <Override PartName="/ppt/tags/tag225.xml" ContentType="application/vnd.openxmlformats-officedocument.presentationml.tags+xml"/>
  <Override PartName="/ppt/tags/tag226.xml" ContentType="application/vnd.openxmlformats-officedocument.presentationml.tags+xml"/>
  <Override PartName="/ppt/tags/tag227.xml" ContentType="application/vnd.openxmlformats-officedocument.presentationml.tags+xml"/>
  <Override PartName="/ppt/tags/tag228.xml" ContentType="application/vnd.openxmlformats-officedocument.presentationml.tags+xml"/>
  <Override PartName="/ppt/tags/tag229.xml" ContentType="application/vnd.openxmlformats-officedocument.presentationml.tags+xml"/>
  <Override PartName="/ppt/tags/tag23.xml" ContentType="application/vnd.openxmlformats-officedocument.presentationml.tags+xml"/>
  <Override PartName="/ppt/tags/tag230.xml" ContentType="application/vnd.openxmlformats-officedocument.presentationml.tags+xml"/>
  <Override PartName="/ppt/tags/tag231.xml" ContentType="application/vnd.openxmlformats-officedocument.presentationml.tags+xml"/>
  <Override PartName="/ppt/tags/tag232.xml" ContentType="application/vnd.openxmlformats-officedocument.presentationml.tags+xml"/>
  <Override PartName="/ppt/tags/tag233.xml" ContentType="application/vnd.openxmlformats-officedocument.presentationml.tags+xml"/>
  <Override PartName="/ppt/tags/tag234.xml" ContentType="application/vnd.openxmlformats-officedocument.presentationml.tags+xml"/>
  <Override PartName="/ppt/tags/tag235.xml" ContentType="application/vnd.openxmlformats-officedocument.presentationml.tags+xml"/>
  <Override PartName="/ppt/tags/tag236.xml" ContentType="application/vnd.openxmlformats-officedocument.presentationml.tags+xml"/>
  <Override PartName="/ppt/tags/tag237.xml" ContentType="application/vnd.openxmlformats-officedocument.presentationml.tags+xml"/>
  <Override PartName="/ppt/tags/tag238.xml" ContentType="application/vnd.openxmlformats-officedocument.presentationml.tags+xml"/>
  <Override PartName="/ppt/tags/tag239.xml" ContentType="application/vnd.openxmlformats-officedocument.presentationml.tags+xml"/>
  <Override PartName="/ppt/tags/tag24.xml" ContentType="application/vnd.openxmlformats-officedocument.presentationml.tags+xml"/>
  <Override PartName="/ppt/tags/tag240.xml" ContentType="application/vnd.openxmlformats-officedocument.presentationml.tags+xml"/>
  <Override PartName="/ppt/tags/tag241.xml" ContentType="application/vnd.openxmlformats-officedocument.presentationml.tags+xml"/>
  <Override PartName="/ppt/tags/tag242.xml" ContentType="application/vnd.openxmlformats-officedocument.presentationml.tags+xml"/>
  <Override PartName="/ppt/tags/tag243.xml" ContentType="application/vnd.openxmlformats-officedocument.presentationml.tags+xml"/>
  <Override PartName="/ppt/tags/tag244.xml" ContentType="application/vnd.openxmlformats-officedocument.presentationml.tags+xml"/>
  <Override PartName="/ppt/tags/tag245.xml" ContentType="application/vnd.openxmlformats-officedocument.presentationml.tags+xml"/>
  <Override PartName="/ppt/tags/tag246.xml" ContentType="application/vnd.openxmlformats-officedocument.presentationml.tags+xml"/>
  <Override PartName="/ppt/tags/tag247.xml" ContentType="application/vnd.openxmlformats-officedocument.presentationml.tags+xml"/>
  <Override PartName="/ppt/tags/tag248.xml" ContentType="application/vnd.openxmlformats-officedocument.presentationml.tags+xml"/>
  <Override PartName="/ppt/tags/tag249.xml" ContentType="application/vnd.openxmlformats-officedocument.presentationml.tags+xml"/>
  <Override PartName="/ppt/tags/tag25.xml" ContentType="application/vnd.openxmlformats-officedocument.presentationml.tags+xml"/>
  <Override PartName="/ppt/tags/tag250.xml" ContentType="application/vnd.openxmlformats-officedocument.presentationml.tags+xml"/>
  <Override PartName="/ppt/tags/tag251.xml" ContentType="application/vnd.openxmlformats-officedocument.presentationml.tags+xml"/>
  <Override PartName="/ppt/tags/tag252.xml" ContentType="application/vnd.openxmlformats-officedocument.presentationml.tags+xml"/>
  <Override PartName="/ppt/tags/tag253.xml" ContentType="application/vnd.openxmlformats-officedocument.presentationml.tags+xml"/>
  <Override PartName="/ppt/tags/tag254.xml" ContentType="application/vnd.openxmlformats-officedocument.presentationml.tags+xml"/>
  <Override PartName="/ppt/tags/tag255.xml" ContentType="application/vnd.openxmlformats-officedocument.presentationml.tags+xml"/>
  <Override PartName="/ppt/tags/tag256.xml" ContentType="application/vnd.openxmlformats-officedocument.presentationml.tags+xml"/>
  <Override PartName="/ppt/tags/tag257.xml" ContentType="application/vnd.openxmlformats-officedocument.presentationml.tags+xml"/>
  <Override PartName="/ppt/tags/tag258.xml" ContentType="application/vnd.openxmlformats-officedocument.presentationml.tags+xml"/>
  <Override PartName="/ppt/tags/tag259.xml" ContentType="application/vnd.openxmlformats-officedocument.presentationml.tags+xml"/>
  <Override PartName="/ppt/tags/tag26.xml" ContentType="application/vnd.openxmlformats-officedocument.presentationml.tags+xml"/>
  <Override PartName="/ppt/tags/tag260.xml" ContentType="application/vnd.openxmlformats-officedocument.presentationml.tags+xml"/>
  <Override PartName="/ppt/tags/tag261.xml" ContentType="application/vnd.openxmlformats-officedocument.presentationml.tags+xml"/>
  <Override PartName="/ppt/tags/tag262.xml" ContentType="application/vnd.openxmlformats-officedocument.presentationml.tags+xml"/>
  <Override PartName="/ppt/tags/tag263.xml" ContentType="application/vnd.openxmlformats-officedocument.presentationml.tags+xml"/>
  <Override PartName="/ppt/tags/tag264.xml" ContentType="application/vnd.openxmlformats-officedocument.presentationml.tags+xml"/>
  <Override PartName="/ppt/tags/tag265.xml" ContentType="application/vnd.openxmlformats-officedocument.presentationml.tags+xml"/>
  <Override PartName="/ppt/tags/tag266.xml" ContentType="application/vnd.openxmlformats-officedocument.presentationml.tags+xml"/>
  <Override PartName="/ppt/tags/tag267.xml" ContentType="application/vnd.openxmlformats-officedocument.presentationml.tags+xml"/>
  <Override PartName="/ppt/tags/tag268.xml" ContentType="application/vnd.openxmlformats-officedocument.presentationml.tags+xml"/>
  <Override PartName="/ppt/tags/tag269.xml" ContentType="application/vnd.openxmlformats-officedocument.presentationml.tags+xml"/>
  <Override PartName="/ppt/tags/tag27.xml" ContentType="application/vnd.openxmlformats-officedocument.presentationml.tags+xml"/>
  <Override PartName="/ppt/tags/tag270.xml" ContentType="application/vnd.openxmlformats-officedocument.presentationml.tags+xml"/>
  <Override PartName="/ppt/tags/tag271.xml" ContentType="application/vnd.openxmlformats-officedocument.presentationml.tags+xml"/>
  <Override PartName="/ppt/tags/tag272.xml" ContentType="application/vnd.openxmlformats-officedocument.presentationml.tags+xml"/>
  <Override PartName="/ppt/tags/tag273.xml" ContentType="application/vnd.openxmlformats-officedocument.presentationml.tags+xml"/>
  <Override PartName="/ppt/tags/tag274.xml" ContentType="application/vnd.openxmlformats-officedocument.presentationml.tags+xml"/>
  <Override PartName="/ppt/tags/tag275.xml" ContentType="application/vnd.openxmlformats-officedocument.presentationml.tags+xml"/>
  <Override PartName="/ppt/tags/tag276.xml" ContentType="application/vnd.openxmlformats-officedocument.presentationml.tags+xml"/>
  <Override PartName="/ppt/tags/tag277.xml" ContentType="application/vnd.openxmlformats-officedocument.presentationml.tags+xml"/>
  <Override PartName="/ppt/tags/tag278.xml" ContentType="application/vnd.openxmlformats-officedocument.presentationml.tags+xml"/>
  <Override PartName="/ppt/tags/tag279.xml" ContentType="application/vnd.openxmlformats-officedocument.presentationml.tags+xml"/>
  <Override PartName="/ppt/tags/tag28.xml" ContentType="application/vnd.openxmlformats-officedocument.presentationml.tags+xml"/>
  <Override PartName="/ppt/tags/tag280.xml" ContentType="application/vnd.openxmlformats-officedocument.presentationml.tags+xml"/>
  <Override PartName="/ppt/tags/tag281.xml" ContentType="application/vnd.openxmlformats-officedocument.presentationml.tags+xml"/>
  <Override PartName="/ppt/tags/tag282.xml" ContentType="application/vnd.openxmlformats-officedocument.presentationml.tags+xml"/>
  <Override PartName="/ppt/tags/tag283.xml" ContentType="application/vnd.openxmlformats-officedocument.presentationml.tags+xml"/>
  <Override PartName="/ppt/tags/tag284.xml" ContentType="application/vnd.openxmlformats-officedocument.presentationml.tags+xml"/>
  <Override PartName="/ppt/tags/tag285.xml" ContentType="application/vnd.openxmlformats-officedocument.presentationml.tags+xml"/>
  <Override PartName="/ppt/tags/tag286.xml" ContentType="application/vnd.openxmlformats-officedocument.presentationml.tags+xml"/>
  <Override PartName="/ppt/tags/tag287.xml" ContentType="application/vnd.openxmlformats-officedocument.presentationml.tags+xml"/>
  <Override PartName="/ppt/tags/tag288.xml" ContentType="application/vnd.openxmlformats-officedocument.presentationml.tags+xml"/>
  <Override PartName="/ppt/tags/tag289.xml" ContentType="application/vnd.openxmlformats-officedocument.presentationml.tags+xml"/>
  <Override PartName="/ppt/tags/tag29.xml" ContentType="application/vnd.openxmlformats-officedocument.presentationml.tags+xml"/>
  <Override PartName="/ppt/tags/tag290.xml" ContentType="application/vnd.openxmlformats-officedocument.presentationml.tags+xml"/>
  <Override PartName="/ppt/tags/tag291.xml" ContentType="application/vnd.openxmlformats-officedocument.presentationml.tags+xml"/>
  <Override PartName="/ppt/tags/tag292.xml" ContentType="application/vnd.openxmlformats-officedocument.presentationml.tags+xml"/>
  <Override PartName="/ppt/tags/tag293.xml" ContentType="application/vnd.openxmlformats-officedocument.presentationml.tags+xml"/>
  <Override PartName="/ppt/tags/tag294.xml" ContentType="application/vnd.openxmlformats-officedocument.presentationml.tags+xml"/>
  <Override PartName="/ppt/tags/tag295.xml" ContentType="application/vnd.openxmlformats-officedocument.presentationml.tags+xml"/>
  <Override PartName="/ppt/tags/tag296.xml" ContentType="application/vnd.openxmlformats-officedocument.presentationml.tags+xml"/>
  <Override PartName="/ppt/tags/tag297.xml" ContentType="application/vnd.openxmlformats-officedocument.presentationml.tags+xml"/>
  <Override PartName="/ppt/tags/tag298.xml" ContentType="application/vnd.openxmlformats-officedocument.presentationml.tags+xml"/>
  <Override PartName="/ppt/tags/tag29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0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58" r:id="rId3"/>
    <p:sldId id="261" r:id="rId5"/>
    <p:sldId id="268" r:id="rId6"/>
    <p:sldId id="259" r:id="rId7"/>
    <p:sldId id="302" r:id="rId8"/>
    <p:sldId id="276" r:id="rId9"/>
    <p:sldId id="278" r:id="rId10"/>
    <p:sldId id="279" r:id="rId11"/>
    <p:sldId id="280" r:id="rId12"/>
    <p:sldId id="281" r:id="rId13"/>
    <p:sldId id="303" r:id="rId14"/>
    <p:sldId id="284" r:id="rId15"/>
    <p:sldId id="285" r:id="rId16"/>
    <p:sldId id="286" r:id="rId17"/>
    <p:sldId id="287" r:id="rId18"/>
    <p:sldId id="288" r:id="rId19"/>
    <p:sldId id="289" r:id="rId20"/>
    <p:sldId id="323" r:id="rId21"/>
    <p:sldId id="292" r:id="rId22"/>
    <p:sldId id="324" r:id="rId23"/>
    <p:sldId id="293" r:id="rId24"/>
    <p:sldId id="294" r:id="rId25"/>
    <p:sldId id="304" r:id="rId26"/>
    <p:sldId id="305" r:id="rId27"/>
    <p:sldId id="325" r:id="rId28"/>
    <p:sldId id="326" r:id="rId29"/>
    <p:sldId id="327" r:id="rId30"/>
    <p:sldId id="328" r:id="rId31"/>
    <p:sldId id="329" r:id="rId32"/>
    <p:sldId id="330" r:id="rId33"/>
    <p:sldId id="331" r:id="rId34"/>
    <p:sldId id="332" r:id="rId35"/>
    <p:sldId id="333" r:id="rId36"/>
    <p:sldId id="334" r:id="rId37"/>
    <p:sldId id="295" r:id="rId38"/>
    <p:sldId id="270" r:id="rId39"/>
  </p:sldIdLst>
  <p:sldSz cx="12192000" cy="6858000"/>
  <p:notesSz cx="6858000" cy="9144000"/>
  <p:custDataLst>
    <p:tags r:id="rId43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47D58"/>
    <a:srgbClr val="041FA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3" Type="http://schemas.openxmlformats.org/officeDocument/2006/relationships/tags" Target="tags/tag300.xml"/><Relationship Id="rId42" Type="http://schemas.openxmlformats.org/officeDocument/2006/relationships/tableStyles" Target="tableStyles.xml"/><Relationship Id="rId41" Type="http://schemas.openxmlformats.org/officeDocument/2006/relationships/viewProps" Target="viewProps.xml"/><Relationship Id="rId40" Type="http://schemas.openxmlformats.org/officeDocument/2006/relationships/presProps" Target="presProps.xml"/><Relationship Id="rId4" Type="http://schemas.openxmlformats.org/officeDocument/2006/relationships/notesMaster" Target="notesMasters/notesMaster1.xml"/><Relationship Id="rId39" Type="http://schemas.openxmlformats.org/officeDocument/2006/relationships/slide" Target="slides/slide36.xml"/><Relationship Id="rId38" Type="http://schemas.openxmlformats.org/officeDocument/2006/relationships/slide" Target="slides/slide35.xml"/><Relationship Id="rId37" Type="http://schemas.openxmlformats.org/officeDocument/2006/relationships/slide" Target="slides/slide34.xml"/><Relationship Id="rId36" Type="http://schemas.openxmlformats.org/officeDocument/2006/relationships/slide" Target="slides/slide33.xml"/><Relationship Id="rId35" Type="http://schemas.openxmlformats.org/officeDocument/2006/relationships/slide" Target="slides/slide32.xml"/><Relationship Id="rId34" Type="http://schemas.openxmlformats.org/officeDocument/2006/relationships/slide" Target="slides/slide31.xml"/><Relationship Id="rId33" Type="http://schemas.openxmlformats.org/officeDocument/2006/relationships/slide" Target="slides/slide30.xml"/><Relationship Id="rId32" Type="http://schemas.openxmlformats.org/officeDocument/2006/relationships/slide" Target="slides/slide29.xml"/><Relationship Id="rId31" Type="http://schemas.openxmlformats.org/officeDocument/2006/relationships/slide" Target="slides/slide28.xml"/><Relationship Id="rId30" Type="http://schemas.openxmlformats.org/officeDocument/2006/relationships/slide" Target="slides/slide27.xml"/><Relationship Id="rId3" Type="http://schemas.openxmlformats.org/officeDocument/2006/relationships/slide" Target="slides/slide1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>
            <a:spLocks noGrp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9" Type="http://schemas.openxmlformats.org/officeDocument/2006/relationships/tags" Target="../tags/tag8.xml"/><Relationship Id="rId8" Type="http://schemas.openxmlformats.org/officeDocument/2006/relationships/tags" Target="../tags/tag7.xml"/><Relationship Id="rId7" Type="http://schemas.openxmlformats.org/officeDocument/2006/relationships/tags" Target="../tags/tag6.xml"/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5" Type="http://schemas.openxmlformats.org/officeDocument/2006/relationships/tags" Target="../tags/tag14.xml"/><Relationship Id="rId14" Type="http://schemas.openxmlformats.org/officeDocument/2006/relationships/tags" Target="../tags/tag13.xml"/><Relationship Id="rId13" Type="http://schemas.openxmlformats.org/officeDocument/2006/relationships/tags" Target="../tags/tag12.xml"/><Relationship Id="rId12" Type="http://schemas.openxmlformats.org/officeDocument/2006/relationships/tags" Target="../tags/tag11.xml"/><Relationship Id="rId11" Type="http://schemas.openxmlformats.org/officeDocument/2006/relationships/tags" Target="../tags/tag10.xml"/><Relationship Id="rId10" Type="http://schemas.openxmlformats.org/officeDocument/2006/relationships/tags" Target="../tags/tag9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9" Type="http://schemas.openxmlformats.org/officeDocument/2006/relationships/tags" Target="../tags/tag97.xml"/><Relationship Id="rId8" Type="http://schemas.openxmlformats.org/officeDocument/2006/relationships/tags" Target="../tags/tag96.xml"/><Relationship Id="rId7" Type="http://schemas.openxmlformats.org/officeDocument/2006/relationships/tags" Target="../tags/tag95.xml"/><Relationship Id="rId6" Type="http://schemas.openxmlformats.org/officeDocument/2006/relationships/tags" Target="../tags/tag94.xml"/><Relationship Id="rId5" Type="http://schemas.openxmlformats.org/officeDocument/2006/relationships/tags" Target="../tags/tag93.xml"/><Relationship Id="rId4" Type="http://schemas.openxmlformats.org/officeDocument/2006/relationships/tags" Target="../tags/tag92.xml"/><Relationship Id="rId3" Type="http://schemas.openxmlformats.org/officeDocument/2006/relationships/tags" Target="../tags/tag91.xml"/><Relationship Id="rId2" Type="http://schemas.openxmlformats.org/officeDocument/2006/relationships/tags" Target="../tags/tag90.xml"/><Relationship Id="rId13" Type="http://schemas.openxmlformats.org/officeDocument/2006/relationships/tags" Target="../tags/tag101.xml"/><Relationship Id="rId12" Type="http://schemas.openxmlformats.org/officeDocument/2006/relationships/tags" Target="../tags/tag100.xml"/><Relationship Id="rId11" Type="http://schemas.openxmlformats.org/officeDocument/2006/relationships/tags" Target="../tags/tag99.xml"/><Relationship Id="rId10" Type="http://schemas.openxmlformats.org/officeDocument/2006/relationships/tags" Target="../tags/tag98.xm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9" Type="http://schemas.openxmlformats.org/officeDocument/2006/relationships/tags" Target="../tags/tag22.xml"/><Relationship Id="rId8" Type="http://schemas.openxmlformats.org/officeDocument/2006/relationships/tags" Target="../tags/tag21.xml"/><Relationship Id="rId7" Type="http://schemas.openxmlformats.org/officeDocument/2006/relationships/tags" Target="../tags/tag20.xml"/><Relationship Id="rId6" Type="http://schemas.openxmlformats.org/officeDocument/2006/relationships/tags" Target="../tags/tag19.xml"/><Relationship Id="rId5" Type="http://schemas.openxmlformats.org/officeDocument/2006/relationships/tags" Target="../tags/tag18.xml"/><Relationship Id="rId4" Type="http://schemas.openxmlformats.org/officeDocument/2006/relationships/tags" Target="../tags/tag17.xml"/><Relationship Id="rId3" Type="http://schemas.openxmlformats.org/officeDocument/2006/relationships/tags" Target="../tags/tag16.xml"/><Relationship Id="rId2" Type="http://schemas.openxmlformats.org/officeDocument/2006/relationships/tags" Target="../tags/tag15.xml"/><Relationship Id="rId12" Type="http://schemas.openxmlformats.org/officeDocument/2006/relationships/tags" Target="../tags/tag25.xml"/><Relationship Id="rId11" Type="http://schemas.openxmlformats.org/officeDocument/2006/relationships/tags" Target="../tags/tag24.xml"/><Relationship Id="rId10" Type="http://schemas.openxmlformats.org/officeDocument/2006/relationships/tags" Target="../tags/tag23.xm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9" Type="http://schemas.openxmlformats.org/officeDocument/2006/relationships/tags" Target="../tags/tag33.xml"/><Relationship Id="rId8" Type="http://schemas.openxmlformats.org/officeDocument/2006/relationships/tags" Target="../tags/tag32.xml"/><Relationship Id="rId7" Type="http://schemas.openxmlformats.org/officeDocument/2006/relationships/tags" Target="../tags/tag31.xml"/><Relationship Id="rId6" Type="http://schemas.openxmlformats.org/officeDocument/2006/relationships/tags" Target="../tags/tag30.xml"/><Relationship Id="rId5" Type="http://schemas.openxmlformats.org/officeDocument/2006/relationships/tags" Target="../tags/tag29.xml"/><Relationship Id="rId4" Type="http://schemas.openxmlformats.org/officeDocument/2006/relationships/tags" Target="../tags/tag28.xml"/><Relationship Id="rId3" Type="http://schemas.openxmlformats.org/officeDocument/2006/relationships/tags" Target="../tags/tag27.xml"/><Relationship Id="rId2" Type="http://schemas.openxmlformats.org/officeDocument/2006/relationships/tags" Target="../tags/tag26.xml"/><Relationship Id="rId12" Type="http://schemas.openxmlformats.org/officeDocument/2006/relationships/tags" Target="../tags/tag36.xml"/><Relationship Id="rId11" Type="http://schemas.openxmlformats.org/officeDocument/2006/relationships/tags" Target="../tags/tag35.xml"/><Relationship Id="rId10" Type="http://schemas.openxmlformats.org/officeDocument/2006/relationships/tags" Target="../tags/tag34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4" Type="http://schemas.openxmlformats.org/officeDocument/2006/relationships/tags" Target="../tags/tag39.xml"/><Relationship Id="rId3" Type="http://schemas.openxmlformats.org/officeDocument/2006/relationships/tags" Target="../tags/tag38.xml"/><Relationship Id="rId2" Type="http://schemas.openxmlformats.org/officeDocument/2006/relationships/tags" Target="../tags/tag37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9" Type="http://schemas.openxmlformats.org/officeDocument/2006/relationships/tags" Target="../tags/tag47.xml"/><Relationship Id="rId8" Type="http://schemas.openxmlformats.org/officeDocument/2006/relationships/tags" Target="../tags/tag46.xml"/><Relationship Id="rId7" Type="http://schemas.openxmlformats.org/officeDocument/2006/relationships/tags" Target="../tags/tag45.xml"/><Relationship Id="rId6" Type="http://schemas.openxmlformats.org/officeDocument/2006/relationships/tags" Target="../tags/tag44.xml"/><Relationship Id="rId5" Type="http://schemas.openxmlformats.org/officeDocument/2006/relationships/tags" Target="../tags/tag43.xml"/><Relationship Id="rId4" Type="http://schemas.openxmlformats.org/officeDocument/2006/relationships/tags" Target="../tags/tag42.xml"/><Relationship Id="rId3" Type="http://schemas.openxmlformats.org/officeDocument/2006/relationships/tags" Target="../tags/tag41.xml"/><Relationship Id="rId2" Type="http://schemas.openxmlformats.org/officeDocument/2006/relationships/tags" Target="../tags/tag40.xml"/><Relationship Id="rId14" Type="http://schemas.openxmlformats.org/officeDocument/2006/relationships/tags" Target="../tags/tag52.xml"/><Relationship Id="rId13" Type="http://schemas.openxmlformats.org/officeDocument/2006/relationships/tags" Target="../tags/tag51.xml"/><Relationship Id="rId12" Type="http://schemas.openxmlformats.org/officeDocument/2006/relationships/tags" Target="../tags/tag50.xml"/><Relationship Id="rId11" Type="http://schemas.openxmlformats.org/officeDocument/2006/relationships/tags" Target="../tags/tag49.xml"/><Relationship Id="rId10" Type="http://schemas.openxmlformats.org/officeDocument/2006/relationships/tags" Target="../tags/tag48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8" Type="http://schemas.openxmlformats.org/officeDocument/2006/relationships/tags" Target="../tags/tag59.xml"/><Relationship Id="rId7" Type="http://schemas.openxmlformats.org/officeDocument/2006/relationships/tags" Target="../tags/tag58.xml"/><Relationship Id="rId6" Type="http://schemas.openxmlformats.org/officeDocument/2006/relationships/tags" Target="../tags/tag57.xml"/><Relationship Id="rId5" Type="http://schemas.openxmlformats.org/officeDocument/2006/relationships/tags" Target="../tags/tag56.xml"/><Relationship Id="rId4" Type="http://schemas.openxmlformats.org/officeDocument/2006/relationships/tags" Target="../tags/tag55.xml"/><Relationship Id="rId3" Type="http://schemas.openxmlformats.org/officeDocument/2006/relationships/tags" Target="../tags/tag54.xml"/><Relationship Id="rId2" Type="http://schemas.openxmlformats.org/officeDocument/2006/relationships/tags" Target="../tags/tag53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9" Type="http://schemas.openxmlformats.org/officeDocument/2006/relationships/tags" Target="../tags/tag67.xml"/><Relationship Id="rId8" Type="http://schemas.openxmlformats.org/officeDocument/2006/relationships/tags" Target="../tags/tag66.xml"/><Relationship Id="rId7" Type="http://schemas.openxmlformats.org/officeDocument/2006/relationships/tags" Target="../tags/tag65.xml"/><Relationship Id="rId6" Type="http://schemas.openxmlformats.org/officeDocument/2006/relationships/tags" Target="../tags/tag64.xml"/><Relationship Id="rId5" Type="http://schemas.openxmlformats.org/officeDocument/2006/relationships/tags" Target="../tags/tag63.xml"/><Relationship Id="rId4" Type="http://schemas.openxmlformats.org/officeDocument/2006/relationships/tags" Target="../tags/tag62.xml"/><Relationship Id="rId3" Type="http://schemas.openxmlformats.org/officeDocument/2006/relationships/tags" Target="../tags/tag61.xml"/><Relationship Id="rId2" Type="http://schemas.openxmlformats.org/officeDocument/2006/relationships/tags" Target="../tags/tag60.xml"/><Relationship Id="rId11" Type="http://schemas.openxmlformats.org/officeDocument/2006/relationships/tags" Target="../tags/tag69.xml"/><Relationship Id="rId10" Type="http://schemas.openxmlformats.org/officeDocument/2006/relationships/tags" Target="../tags/tag68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9" Type="http://schemas.openxmlformats.org/officeDocument/2006/relationships/tags" Target="../tags/tag77.xml"/><Relationship Id="rId8" Type="http://schemas.openxmlformats.org/officeDocument/2006/relationships/tags" Target="../tags/tag76.xml"/><Relationship Id="rId7" Type="http://schemas.openxmlformats.org/officeDocument/2006/relationships/tags" Target="../tags/tag75.xml"/><Relationship Id="rId6" Type="http://schemas.openxmlformats.org/officeDocument/2006/relationships/tags" Target="../tags/tag74.xml"/><Relationship Id="rId5" Type="http://schemas.openxmlformats.org/officeDocument/2006/relationships/tags" Target="../tags/tag73.xml"/><Relationship Id="rId4" Type="http://schemas.openxmlformats.org/officeDocument/2006/relationships/tags" Target="../tags/tag72.xml"/><Relationship Id="rId3" Type="http://schemas.openxmlformats.org/officeDocument/2006/relationships/tags" Target="../tags/tag71.xml"/><Relationship Id="rId2" Type="http://schemas.openxmlformats.org/officeDocument/2006/relationships/tags" Target="../tags/tag70.xml"/><Relationship Id="rId11" Type="http://schemas.openxmlformats.org/officeDocument/2006/relationships/tags" Target="../tags/tag79.xml"/><Relationship Id="rId10" Type="http://schemas.openxmlformats.org/officeDocument/2006/relationships/tags" Target="../tags/tag78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9" Type="http://schemas.openxmlformats.org/officeDocument/2006/relationships/tags" Target="../tags/tag87.xml"/><Relationship Id="rId8" Type="http://schemas.openxmlformats.org/officeDocument/2006/relationships/tags" Target="../tags/tag86.xml"/><Relationship Id="rId7" Type="http://schemas.openxmlformats.org/officeDocument/2006/relationships/tags" Target="../tags/tag85.xml"/><Relationship Id="rId6" Type="http://schemas.openxmlformats.org/officeDocument/2006/relationships/tags" Target="../tags/tag84.xml"/><Relationship Id="rId5" Type="http://schemas.openxmlformats.org/officeDocument/2006/relationships/tags" Target="../tags/tag83.xml"/><Relationship Id="rId4" Type="http://schemas.openxmlformats.org/officeDocument/2006/relationships/tags" Target="../tags/tag82.xml"/><Relationship Id="rId3" Type="http://schemas.openxmlformats.org/officeDocument/2006/relationships/tags" Target="../tags/tag81.xml"/><Relationship Id="rId2" Type="http://schemas.openxmlformats.org/officeDocument/2006/relationships/tags" Target="../tags/tag80.xml"/><Relationship Id="rId11" Type="http://schemas.openxmlformats.org/officeDocument/2006/relationships/tags" Target="../tags/tag89.xml"/><Relationship Id="rId10" Type="http://schemas.openxmlformats.org/officeDocument/2006/relationships/tags" Target="../tags/tag88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任意多边形 11"/>
          <p:cNvSpPr/>
          <p:nvPr userDrawn="1">
            <p:custDataLst>
              <p:tags r:id="rId2"/>
            </p:custDataLst>
          </p:nvPr>
        </p:nvSpPr>
        <p:spPr>
          <a:xfrm rot="7440000" flipH="1">
            <a:off x="8440420" y="-2009775"/>
            <a:ext cx="3221990" cy="4744085"/>
          </a:xfrm>
          <a:custGeom>
            <a:avLst/>
            <a:gdLst>
              <a:gd name="adj" fmla="val 17438"/>
              <a:gd name="a" fmla="pin 0 adj 50000"/>
              <a:gd name="dr" fmla="*/ ss a 100000"/>
              <a:gd name="iwd2" fmla="+- wd2 0 dr"/>
              <a:gd name="ihd2" fmla="+- hd2 0 dr"/>
              <a:gd name="idx" fmla="cos wd2 2700000"/>
              <a:gd name="idy" fmla="sin hd2 2700000"/>
              <a:gd name="il" fmla="+- hc 0 idx"/>
              <a:gd name="ir" fmla="+- hc idx 0"/>
              <a:gd name="it" fmla="+- vc 0 idy"/>
              <a:gd name="ib" fmla="+- vc idy 0"/>
            </a:gdLst>
            <a:ahLst/>
            <a:cxnLst>
              <a:cxn ang="3">
                <a:pos x="hc" y="t"/>
              </a:cxn>
              <a:cxn ang="3">
                <a:pos x="il" y="it"/>
              </a:cxn>
              <a:cxn ang="cd2">
                <a:pos x="l" y="vc"/>
              </a:cxn>
              <a:cxn ang="cd4">
                <a:pos x="il" y="ib"/>
              </a:cxn>
              <a:cxn ang="cd4">
                <a:pos x="hc" y="b"/>
              </a:cxn>
              <a:cxn ang="cd4">
                <a:pos x="ir" y="ib"/>
              </a:cxn>
              <a:cxn ang="0">
                <a:pos x="r" y="vc"/>
              </a:cxn>
              <a:cxn ang="3">
                <a:pos x="ir" y="it"/>
              </a:cxn>
            </a:cxnLst>
            <a:rect l="l" t="t" r="r" b="b"/>
            <a:pathLst>
              <a:path w="4231" h="6230">
                <a:moveTo>
                  <a:pt x="2694" y="0"/>
                </a:moveTo>
                <a:lnTo>
                  <a:pt x="4231" y="1036"/>
                </a:lnTo>
                <a:lnTo>
                  <a:pt x="4131" y="1185"/>
                </a:lnTo>
                <a:lnTo>
                  <a:pt x="4111" y="1185"/>
                </a:lnTo>
                <a:cubicBezTo>
                  <a:pt x="2636" y="1203"/>
                  <a:pt x="1446" y="2405"/>
                  <a:pt x="1446" y="3884"/>
                </a:cubicBezTo>
                <a:cubicBezTo>
                  <a:pt x="1446" y="4234"/>
                  <a:pt x="1512" y="4568"/>
                  <a:pt x="1633" y="4874"/>
                </a:cubicBezTo>
                <a:lnTo>
                  <a:pt x="1636" y="4882"/>
                </a:lnTo>
                <a:lnTo>
                  <a:pt x="727" y="6230"/>
                </a:lnTo>
                <a:lnTo>
                  <a:pt x="708" y="6202"/>
                </a:lnTo>
                <a:cubicBezTo>
                  <a:pt x="261" y="5540"/>
                  <a:pt x="0" y="4743"/>
                  <a:pt x="0" y="3884"/>
                </a:cubicBezTo>
                <a:cubicBezTo>
                  <a:pt x="0" y="2113"/>
                  <a:pt x="1110" y="602"/>
                  <a:pt x="2673" y="8"/>
                </a:cubicBezTo>
                <a:lnTo>
                  <a:pt x="2694" y="0"/>
                </a:lnTo>
                <a:close/>
              </a:path>
            </a:pathLst>
          </a:custGeom>
          <a:pattFill prst="wdDnDiag">
            <a:fgClr>
              <a:schemeClr val="accent1"/>
            </a:fgClr>
            <a:bgClr>
              <a:schemeClr val="bg1"/>
            </a:bgClr>
          </a:pattFill>
          <a:ln w="15875" cap="rnd" cmpd="sng">
            <a:solidFill>
              <a:schemeClr val="accent1"/>
            </a:solidFill>
            <a:prstDash val="dash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>
              <a:solidFill>
                <a:schemeClr val="dk1"/>
              </a:solidFill>
            </a:endParaRPr>
          </a:p>
        </p:txBody>
      </p:sp>
      <p:sp>
        <p:nvSpPr>
          <p:cNvPr id="9" name="任意多边形 21"/>
          <p:cNvSpPr/>
          <p:nvPr userDrawn="1">
            <p:custDataLst>
              <p:tags r:id="rId3"/>
            </p:custDataLst>
          </p:nvPr>
        </p:nvSpPr>
        <p:spPr>
          <a:xfrm rot="7440000" flipH="1">
            <a:off x="10419715" y="-662305"/>
            <a:ext cx="1408430" cy="3221990"/>
          </a:xfrm>
          <a:custGeom>
            <a:avLst/>
            <a:gdLst>
              <a:gd name="adj" fmla="val 17438"/>
              <a:gd name="a" fmla="pin 0 adj 50000"/>
              <a:gd name="dr" fmla="*/ ss a 100000"/>
              <a:gd name="iwd2" fmla="+- wd2 0 dr"/>
              <a:gd name="ihd2" fmla="+- hd2 0 dr"/>
              <a:gd name="idx" fmla="cos wd2 2700000"/>
              <a:gd name="idy" fmla="sin hd2 2700000"/>
              <a:gd name="il" fmla="+- hc 0 idx"/>
              <a:gd name="ir" fmla="+- hc idx 0"/>
              <a:gd name="it" fmla="+- vc 0 idy"/>
              <a:gd name="ib" fmla="+- vc idy 0"/>
            </a:gdLst>
            <a:ahLst/>
            <a:cxnLst>
              <a:cxn ang="3">
                <a:pos x="hc" y="t"/>
              </a:cxn>
              <a:cxn ang="3">
                <a:pos x="il" y="it"/>
              </a:cxn>
              <a:cxn ang="cd2">
                <a:pos x="l" y="vc"/>
              </a:cxn>
              <a:cxn ang="cd4">
                <a:pos x="il" y="ib"/>
              </a:cxn>
              <a:cxn ang="cd4">
                <a:pos x="hc" y="b"/>
              </a:cxn>
              <a:cxn ang="cd4">
                <a:pos x="ir" y="ib"/>
              </a:cxn>
              <a:cxn ang="0">
                <a:pos x="r" y="vc"/>
              </a:cxn>
              <a:cxn ang="3">
                <a:pos x="ir" y="it"/>
              </a:cxn>
            </a:cxnLst>
            <a:rect l="l" t="t" r="r" b="b"/>
            <a:pathLst>
              <a:path w="1914" h="4379">
                <a:moveTo>
                  <a:pt x="321" y="0"/>
                </a:moveTo>
                <a:lnTo>
                  <a:pt x="1557" y="833"/>
                </a:lnTo>
                <a:lnTo>
                  <a:pt x="1548" y="864"/>
                </a:lnTo>
                <a:cubicBezTo>
                  <a:pt x="1481" y="1099"/>
                  <a:pt x="1446" y="1347"/>
                  <a:pt x="1446" y="1603"/>
                </a:cubicBezTo>
                <a:cubicBezTo>
                  <a:pt x="1446" y="2162"/>
                  <a:pt x="1616" y="2682"/>
                  <a:pt x="1907" y="3112"/>
                </a:cubicBezTo>
                <a:lnTo>
                  <a:pt x="1914" y="3122"/>
                </a:lnTo>
                <a:lnTo>
                  <a:pt x="1066" y="4379"/>
                </a:lnTo>
                <a:lnTo>
                  <a:pt x="1044" y="4353"/>
                </a:lnTo>
                <a:cubicBezTo>
                  <a:pt x="394" y="3622"/>
                  <a:pt x="0" y="2658"/>
                  <a:pt x="0" y="1603"/>
                </a:cubicBezTo>
                <a:cubicBezTo>
                  <a:pt x="0" y="1048"/>
                  <a:pt x="109" y="519"/>
                  <a:pt x="306" y="36"/>
                </a:cubicBezTo>
                <a:lnTo>
                  <a:pt x="321" y="0"/>
                </a:lnTo>
                <a:close/>
              </a:path>
            </a:pathLst>
          </a:custGeom>
          <a:pattFill prst="solidDmnd">
            <a:fgClr>
              <a:schemeClr val="accent1">
                <a:lumMod val="75000"/>
              </a:schemeClr>
            </a:fgClr>
            <a:bgClr>
              <a:schemeClr val="accent1"/>
            </a:bgClr>
          </a:pattFill>
          <a:ln>
            <a:noFill/>
          </a:ln>
          <a:effectLst>
            <a:outerShdw blurRad="330200" dir="16980000" algn="l" rotWithShape="0">
              <a:schemeClr val="accent1"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>
              <a:solidFill>
                <a:schemeClr val="dk1"/>
              </a:solidFill>
            </a:endParaRPr>
          </a:p>
        </p:txBody>
      </p:sp>
      <p:sp>
        <p:nvSpPr>
          <p:cNvPr id="13" name="任意多边形 9"/>
          <p:cNvSpPr/>
          <p:nvPr userDrawn="1">
            <p:custDataLst>
              <p:tags r:id="rId4"/>
            </p:custDataLst>
          </p:nvPr>
        </p:nvSpPr>
        <p:spPr>
          <a:xfrm rot="14160000">
            <a:off x="6916420" y="4490720"/>
            <a:ext cx="3405505" cy="4325620"/>
          </a:xfrm>
          <a:custGeom>
            <a:avLst/>
            <a:gdLst>
              <a:gd name="adj" fmla="val 17438"/>
              <a:gd name="a" fmla="pin 0 adj 50000"/>
              <a:gd name="dr" fmla="*/ ss a 100000"/>
              <a:gd name="iwd2" fmla="+- wd2 0 dr"/>
              <a:gd name="ihd2" fmla="+- hd2 0 dr"/>
              <a:gd name="idx" fmla="cos wd2 2700000"/>
              <a:gd name="idy" fmla="sin hd2 2700000"/>
              <a:gd name="il" fmla="+- hc 0 idx"/>
              <a:gd name="ir" fmla="+- hc idx 0"/>
              <a:gd name="it" fmla="+- vc 0 idy"/>
              <a:gd name="ib" fmla="+- vc idy 0"/>
            </a:gdLst>
            <a:ahLst/>
            <a:cxnLst>
              <a:cxn ang="3">
                <a:pos x="hc" y="t"/>
              </a:cxn>
              <a:cxn ang="3">
                <a:pos x="il" y="it"/>
              </a:cxn>
              <a:cxn ang="cd2">
                <a:pos x="l" y="vc"/>
              </a:cxn>
              <a:cxn ang="cd4">
                <a:pos x="il" y="ib"/>
              </a:cxn>
              <a:cxn ang="cd4">
                <a:pos x="hc" y="b"/>
              </a:cxn>
              <a:cxn ang="cd4">
                <a:pos x="ir" y="ib"/>
              </a:cxn>
              <a:cxn ang="0">
                <a:pos x="r" y="vc"/>
              </a:cxn>
              <a:cxn ang="3">
                <a:pos x="ir" y="it"/>
              </a:cxn>
            </a:cxnLst>
            <a:rect l="l" t="t" r="r" b="b"/>
            <a:pathLst>
              <a:path w="5245" h="6662">
                <a:moveTo>
                  <a:pt x="4394" y="0"/>
                </a:moveTo>
                <a:lnTo>
                  <a:pt x="4422" y="36"/>
                </a:lnTo>
                <a:cubicBezTo>
                  <a:pt x="4939" y="728"/>
                  <a:pt x="5245" y="1586"/>
                  <a:pt x="5245" y="2517"/>
                </a:cubicBezTo>
                <a:cubicBezTo>
                  <a:pt x="5245" y="4806"/>
                  <a:pt x="3389" y="6662"/>
                  <a:pt x="1100" y="6662"/>
                </a:cubicBezTo>
                <a:cubicBezTo>
                  <a:pt x="724" y="6662"/>
                  <a:pt x="360" y="6612"/>
                  <a:pt x="14" y="6518"/>
                </a:cubicBezTo>
                <a:lnTo>
                  <a:pt x="0" y="6515"/>
                </a:lnTo>
                <a:lnTo>
                  <a:pt x="882" y="5208"/>
                </a:lnTo>
                <a:lnTo>
                  <a:pt x="892" y="5208"/>
                </a:lnTo>
                <a:cubicBezTo>
                  <a:pt x="960" y="5214"/>
                  <a:pt x="1030" y="5216"/>
                  <a:pt x="1100" y="5216"/>
                </a:cubicBezTo>
                <a:cubicBezTo>
                  <a:pt x="2591" y="5216"/>
                  <a:pt x="3799" y="4008"/>
                  <a:pt x="3799" y="2517"/>
                </a:cubicBezTo>
                <a:cubicBezTo>
                  <a:pt x="3799" y="2097"/>
                  <a:pt x="3704" y="1700"/>
                  <a:pt x="3533" y="1346"/>
                </a:cubicBezTo>
                <a:lnTo>
                  <a:pt x="3513" y="1306"/>
                </a:lnTo>
                <a:lnTo>
                  <a:pt x="4394" y="0"/>
                </a:lnTo>
                <a:close/>
              </a:path>
            </a:pathLst>
          </a:custGeom>
          <a:pattFill prst="zigZag">
            <a:fgClr>
              <a:schemeClr val="accent1"/>
            </a:fgClr>
            <a:bgClr>
              <a:schemeClr val="bg1"/>
            </a:bgClr>
          </a:pattFill>
          <a:ln w="15875" cap="rnd" cmpd="sng">
            <a:solidFill>
              <a:schemeClr val="accent1"/>
            </a:solidFill>
            <a:prstDash val="dash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>
              <a:solidFill>
                <a:schemeClr val="dk1"/>
              </a:solidFill>
            </a:endParaRPr>
          </a:p>
        </p:txBody>
      </p:sp>
      <p:sp>
        <p:nvSpPr>
          <p:cNvPr id="14" name="任意多边形 3"/>
          <p:cNvSpPr/>
          <p:nvPr userDrawn="1">
            <p:custDataLst>
              <p:tags r:id="rId5"/>
            </p:custDataLst>
          </p:nvPr>
        </p:nvSpPr>
        <p:spPr>
          <a:xfrm rot="19440000">
            <a:off x="7723505" y="3901440"/>
            <a:ext cx="4767580" cy="2347595"/>
          </a:xfrm>
          <a:custGeom>
            <a:avLst/>
            <a:gdLst>
              <a:gd name="adj" fmla="val 17438"/>
              <a:gd name="a" fmla="pin 0 adj 50000"/>
              <a:gd name="dr" fmla="*/ ss a 100000"/>
              <a:gd name="iwd2" fmla="+- wd2 0 dr"/>
              <a:gd name="ihd2" fmla="+- hd2 0 dr"/>
              <a:gd name="idx" fmla="cos wd2 2700000"/>
              <a:gd name="idy" fmla="sin hd2 2700000"/>
              <a:gd name="il" fmla="+- hc 0 idx"/>
              <a:gd name="ir" fmla="+- hc idx 0"/>
              <a:gd name="it" fmla="+- vc 0 idy"/>
              <a:gd name="ib" fmla="+- vc idy 0"/>
            </a:gdLst>
            <a:ahLst/>
            <a:cxnLst>
              <a:cxn ang="3">
                <a:pos x="hc" y="t"/>
              </a:cxn>
              <a:cxn ang="3">
                <a:pos x="il" y="it"/>
              </a:cxn>
              <a:cxn ang="cd2">
                <a:pos x="l" y="vc"/>
              </a:cxn>
              <a:cxn ang="cd4">
                <a:pos x="il" y="ib"/>
              </a:cxn>
              <a:cxn ang="cd4">
                <a:pos x="hc" y="b"/>
              </a:cxn>
              <a:cxn ang="cd4">
                <a:pos x="ir" y="ib"/>
              </a:cxn>
              <a:cxn ang="0">
                <a:pos x="r" y="vc"/>
              </a:cxn>
              <a:cxn ang="3">
                <a:pos x="ir" y="it"/>
              </a:cxn>
            </a:cxnLst>
            <a:rect l="l" t="t" r="r" b="b"/>
            <a:pathLst>
              <a:path w="7574" h="3730">
                <a:moveTo>
                  <a:pt x="3863" y="0"/>
                </a:moveTo>
                <a:cubicBezTo>
                  <a:pt x="5473" y="0"/>
                  <a:pt x="6868" y="918"/>
                  <a:pt x="7555" y="2258"/>
                </a:cubicBezTo>
                <a:lnTo>
                  <a:pt x="7574" y="2295"/>
                </a:lnTo>
                <a:lnTo>
                  <a:pt x="6531" y="3730"/>
                </a:lnTo>
                <a:lnTo>
                  <a:pt x="6526" y="3701"/>
                </a:lnTo>
                <a:cubicBezTo>
                  <a:pt x="6314" y="2421"/>
                  <a:pt x="5203" y="1446"/>
                  <a:pt x="3863" y="1446"/>
                </a:cubicBezTo>
                <a:cubicBezTo>
                  <a:pt x="2593" y="1446"/>
                  <a:pt x="1528" y="2322"/>
                  <a:pt x="1240" y="3503"/>
                </a:cubicBezTo>
                <a:lnTo>
                  <a:pt x="1233" y="3534"/>
                </a:lnTo>
                <a:lnTo>
                  <a:pt x="0" y="2639"/>
                </a:lnTo>
                <a:lnTo>
                  <a:pt x="5" y="2625"/>
                </a:lnTo>
                <a:cubicBezTo>
                  <a:pt x="611" y="1088"/>
                  <a:pt x="2110" y="0"/>
                  <a:pt x="3863" y="0"/>
                </a:cubicBezTo>
                <a:close/>
              </a:path>
            </a:pathLst>
          </a:custGeom>
          <a:pattFill prst="wdDnDiag">
            <a:fgClr>
              <a:schemeClr val="accent1">
                <a:lumMod val="75000"/>
              </a:schemeClr>
            </a:fgClr>
            <a:bgClr>
              <a:schemeClr val="accent1"/>
            </a:bgClr>
          </a:pattFill>
          <a:ln>
            <a:noFill/>
          </a:ln>
          <a:effectLst>
            <a:outerShdw blurRad="330200" dir="16980000" algn="l" rotWithShape="0">
              <a:schemeClr val="accent1"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>
              <a:solidFill>
                <a:schemeClr val="dk1"/>
              </a:solidFill>
            </a:endParaRPr>
          </a:p>
        </p:txBody>
      </p:sp>
      <p:sp>
        <p:nvSpPr>
          <p:cNvPr id="15" name="矩形 14"/>
          <p:cNvSpPr/>
          <p:nvPr userDrawn="1">
            <p:custDataLst>
              <p:tags r:id="rId6"/>
            </p:custDataLst>
          </p:nvPr>
        </p:nvSpPr>
        <p:spPr>
          <a:xfrm>
            <a:off x="-14287" y="1270"/>
            <a:ext cx="735965" cy="6871970"/>
          </a:xfrm>
          <a:prstGeom prst="rect">
            <a:avLst/>
          </a:prstGeom>
          <a:pattFill prst="dkHorz">
            <a:fgClr>
              <a:schemeClr val="accent1">
                <a:lumMod val="75000"/>
              </a:schemeClr>
            </a:fgClr>
            <a:bgClr>
              <a:schemeClr val="accent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流程图: 或者 15"/>
          <p:cNvSpPr/>
          <p:nvPr userDrawn="1">
            <p:custDataLst>
              <p:tags r:id="rId7"/>
            </p:custDataLst>
          </p:nvPr>
        </p:nvSpPr>
        <p:spPr>
          <a:xfrm>
            <a:off x="220980" y="311150"/>
            <a:ext cx="266700" cy="266700"/>
          </a:xfrm>
          <a:prstGeom prst="flowChartOr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流程图: 或者 16"/>
          <p:cNvSpPr/>
          <p:nvPr userDrawn="1">
            <p:custDataLst>
              <p:tags r:id="rId8"/>
            </p:custDataLst>
          </p:nvPr>
        </p:nvSpPr>
        <p:spPr>
          <a:xfrm>
            <a:off x="213360" y="6257290"/>
            <a:ext cx="281940" cy="281940"/>
          </a:xfrm>
          <a:prstGeom prst="flowChartOr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9"/>
            </p:custDataLst>
          </p:nvPr>
        </p:nvSpPr>
        <p:spPr>
          <a:xfrm>
            <a:off x="1328420" y="814705"/>
            <a:ext cx="6363335" cy="2673985"/>
          </a:xfrm>
        </p:spPr>
        <p:txBody>
          <a:bodyPr lIns="101600" tIns="38100" rIns="25400" bIns="38100" anchor="b" anchorCtr="0">
            <a:normAutofit/>
          </a:bodyPr>
          <a:lstStyle>
            <a:lvl1pPr algn="l">
              <a:defRPr sz="8000" spc="600">
                <a:gradFill flip="none" rotWithShape="1">
                  <a:gsLst>
                    <a:gs pos="33000">
                      <a:schemeClr val="accent1"/>
                    </a:gs>
                    <a:gs pos="100000">
                      <a:schemeClr val="accent1">
                        <a:lumMod val="75000"/>
                      </a:schemeClr>
                    </a:gs>
                    <a:gs pos="4000">
                      <a:schemeClr val="accent1">
                        <a:lumMod val="60000"/>
                        <a:lumOff val="40000"/>
                      </a:schemeClr>
                    </a:gs>
                  </a:gsLst>
                  <a:lin ang="2700000" scaled="1"/>
                  <a:tileRect/>
                </a:gradFill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  <p:custDataLst>
              <p:tags r:id="rId10"/>
            </p:custDataLst>
          </p:nvPr>
        </p:nvSpPr>
        <p:spPr>
          <a:xfrm>
            <a:off x="1328420" y="3500291"/>
            <a:ext cx="6363335" cy="300819"/>
          </a:xfrm>
        </p:spPr>
        <p:txBody>
          <a:bodyPr lIns="101600" tIns="38100" rIns="76200" bIns="38100">
            <a:normAutofit/>
          </a:bodyPr>
          <a:lstStyle>
            <a:lvl1pPr marL="0" indent="0" algn="dist" eaLnBrk="1" fontAlgn="auto" latinLnBrk="0" hangingPunct="1">
              <a:lnSpc>
                <a:spcPct val="100000"/>
              </a:lnSpc>
              <a:buNone/>
              <a:defRPr sz="1600" u="none" strike="noStrike" kern="1200" cap="none" spc="200" normalizeH="0" baseline="0">
                <a:gradFill>
                  <a:gsLst>
                    <a:gs pos="53000">
                      <a:srgbClr val="1543EF">
                        <a:alpha val="100000"/>
                      </a:srgbClr>
                    </a:gs>
                    <a:gs pos="87000">
                      <a:schemeClr val="accent1">
                        <a:lumMod val="75000"/>
                      </a:schemeClr>
                    </a:gs>
                    <a:gs pos="0">
                      <a:schemeClr val="accent1">
                        <a:lumMod val="60000"/>
                        <a:lumOff val="40000"/>
                      </a:schemeClr>
                    </a:gs>
                  </a:gsLst>
                  <a:lin ang="2700000" scaled="0"/>
                </a:gradFill>
                <a:uFillTx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单击此处编辑副标题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11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12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13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19" name="内容占位符 18"/>
          <p:cNvSpPr>
            <a:spLocks noGrp="1"/>
          </p:cNvSpPr>
          <p:nvPr>
            <p:ph sz="quarter" idx="13"/>
            <p:custDataLst>
              <p:tags r:id="rId14"/>
            </p:custDataLst>
          </p:nvPr>
        </p:nvSpPr>
        <p:spPr>
          <a:xfrm>
            <a:off x="1528446" y="5296329"/>
            <a:ext cx="4518660" cy="440972"/>
          </a:xfrm>
        </p:spPr>
        <p:txBody>
          <a:bodyPr anchor="ctr"/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b="1">
                <a:solidFill>
                  <a:schemeClr val="accent1"/>
                </a:solidFill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21" name="内容占位符 20"/>
          <p:cNvSpPr>
            <a:spLocks noGrp="1"/>
          </p:cNvSpPr>
          <p:nvPr>
            <p:ph sz="quarter" idx="14"/>
            <p:custDataLst>
              <p:tags r:id="rId15"/>
            </p:custDataLst>
          </p:nvPr>
        </p:nvSpPr>
        <p:spPr>
          <a:xfrm>
            <a:off x="1529670" y="5745605"/>
            <a:ext cx="4518000" cy="442800"/>
          </a:xfrm>
        </p:spPr>
        <p:txBody>
          <a:bodyPr anchor="ctr"/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b="1">
                <a:solidFill>
                  <a:schemeClr val="accent1"/>
                </a:solidFill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腰带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959224"/>
            <a:ext cx="12192000" cy="4939553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3"/>
            </p:custDataLst>
          </p:nvPr>
        </p:nvSpPr>
        <p:spPr>
          <a:xfrm>
            <a:off x="1522800" y="1339200"/>
            <a:ext cx="9144000" cy="2386800"/>
          </a:xfrm>
        </p:spPr>
        <p:txBody>
          <a:bodyPr anchor="b"/>
          <a:lstStyle>
            <a:lvl1pPr algn="ctr">
              <a:defRPr sz="6000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4"/>
            </p:custDataLst>
          </p:nvPr>
        </p:nvSpPr>
        <p:spPr>
          <a:xfrm>
            <a:off x="1522413" y="3862800"/>
            <a:ext cx="9144000" cy="1656000"/>
          </a:xfrm>
        </p:spPr>
        <p:txBody>
          <a:bodyPr/>
          <a:lstStyle>
            <a:lvl1pPr algn="ctr"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6" name="日期占位符 5"/>
          <p:cNvSpPr>
            <a:spLocks noGrp="1"/>
          </p:cNvSpPr>
          <p:nvPr>
            <p:ph type="dt" sz="half" idx="14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5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6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3" name="矩形 2"/>
          <p:cNvSpPr/>
          <p:nvPr userDrawn="1">
            <p:custDataLst>
              <p:tags r:id="rId8"/>
            </p:custDataLst>
          </p:nvPr>
        </p:nvSpPr>
        <p:spPr>
          <a:xfrm>
            <a:off x="-3174" y="959167"/>
            <a:ext cx="711835" cy="4939665"/>
          </a:xfrm>
          <a:prstGeom prst="rect">
            <a:avLst/>
          </a:prstGeom>
          <a:pattFill prst="dkHorz">
            <a:fgClr>
              <a:schemeClr val="accent1">
                <a:lumMod val="75000"/>
              </a:schemeClr>
            </a:fgClr>
            <a:bgClr>
              <a:schemeClr val="accent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/>
            <a:endParaRPr lang="en-US" altLang="zh-CN">
              <a:sym typeface="+mn-ea"/>
            </a:endParaRPr>
          </a:p>
        </p:txBody>
      </p:sp>
      <p:sp>
        <p:nvSpPr>
          <p:cNvPr id="4" name="流程图: 或者 3"/>
          <p:cNvSpPr/>
          <p:nvPr userDrawn="1">
            <p:custDataLst>
              <p:tags r:id="rId9"/>
            </p:custDataLst>
          </p:nvPr>
        </p:nvSpPr>
        <p:spPr>
          <a:xfrm>
            <a:off x="225426" y="1218247"/>
            <a:ext cx="266700" cy="266700"/>
          </a:xfrm>
          <a:prstGeom prst="flowChartOr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5" name="流程图: 或者 4"/>
          <p:cNvSpPr/>
          <p:nvPr userDrawn="1">
            <p:custDataLst>
              <p:tags r:id="rId10"/>
            </p:custDataLst>
          </p:nvPr>
        </p:nvSpPr>
        <p:spPr>
          <a:xfrm>
            <a:off x="230506" y="5336222"/>
            <a:ext cx="266700" cy="266700"/>
          </a:xfrm>
          <a:prstGeom prst="flowChartOr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11" name="矩形 10"/>
          <p:cNvSpPr/>
          <p:nvPr userDrawn="1">
            <p:custDataLst>
              <p:tags r:id="rId11"/>
            </p:custDataLst>
          </p:nvPr>
        </p:nvSpPr>
        <p:spPr>
          <a:xfrm>
            <a:off x="11480165" y="959167"/>
            <a:ext cx="711835" cy="4939665"/>
          </a:xfrm>
          <a:prstGeom prst="rect">
            <a:avLst/>
          </a:prstGeom>
          <a:pattFill prst="dkHorz">
            <a:fgClr>
              <a:schemeClr val="accent1">
                <a:lumMod val="75000"/>
              </a:schemeClr>
            </a:fgClr>
            <a:bgClr>
              <a:schemeClr val="accent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/>
            <a:endParaRPr lang="en-US" altLang="zh-CN">
              <a:sym typeface="+mn-ea"/>
            </a:endParaRPr>
          </a:p>
        </p:txBody>
      </p:sp>
      <p:sp>
        <p:nvSpPr>
          <p:cNvPr id="12" name="流程图: 或者 11"/>
          <p:cNvSpPr/>
          <p:nvPr userDrawn="1">
            <p:custDataLst>
              <p:tags r:id="rId12"/>
            </p:custDataLst>
          </p:nvPr>
        </p:nvSpPr>
        <p:spPr>
          <a:xfrm>
            <a:off x="11708765" y="1218247"/>
            <a:ext cx="266700" cy="266700"/>
          </a:xfrm>
          <a:prstGeom prst="flowChartOr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13" name="流程图: 或者 12"/>
          <p:cNvSpPr/>
          <p:nvPr userDrawn="1">
            <p:custDataLst>
              <p:tags r:id="rId13"/>
            </p:custDataLst>
          </p:nvPr>
        </p:nvSpPr>
        <p:spPr>
          <a:xfrm>
            <a:off x="11713845" y="5336222"/>
            <a:ext cx="266700" cy="266700"/>
          </a:xfrm>
          <a:prstGeom prst="flowChartOr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Pr>
        <a:gradFill>
          <a:gsLst>
            <a:gs pos="100000">
              <a:schemeClr val="tx2">
                <a:lumMod val="50000"/>
                <a:alpha val="75000"/>
              </a:schemeClr>
            </a:gs>
            <a:gs pos="0">
              <a:schemeClr val="tx2">
                <a:lumMod val="50000"/>
              </a:schemeClr>
            </a:gs>
            <a:gs pos="41000">
              <a:schemeClr val="tx2">
                <a:lumMod val="50000"/>
              </a:schemeClr>
            </a:gs>
          </a:gsLst>
          <a:lin ang="108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椭圆 5"/>
          <p:cNvSpPr/>
          <p:nvPr>
            <p:custDataLst>
              <p:tags r:id="rId2"/>
            </p:custDataLst>
          </p:nvPr>
        </p:nvSpPr>
        <p:spPr>
          <a:xfrm>
            <a:off x="10991613" y="859790"/>
            <a:ext cx="126204" cy="12636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0" name="同心圆 83"/>
          <p:cNvSpPr/>
          <p:nvPr>
            <p:custDataLst>
              <p:tags r:id="rId3"/>
            </p:custDataLst>
          </p:nvPr>
        </p:nvSpPr>
        <p:spPr>
          <a:xfrm>
            <a:off x="10851515" y="859790"/>
            <a:ext cx="126204" cy="126365"/>
          </a:xfrm>
          <a:prstGeom prst="donut">
            <a:avLst>
              <a:gd name="adj" fmla="val 20412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1" name="同心圆 84"/>
          <p:cNvSpPr/>
          <p:nvPr>
            <p:custDataLst>
              <p:tags r:id="rId4"/>
            </p:custDataLst>
          </p:nvPr>
        </p:nvSpPr>
        <p:spPr>
          <a:xfrm>
            <a:off x="11131711" y="859790"/>
            <a:ext cx="126204" cy="126365"/>
          </a:xfrm>
          <a:prstGeom prst="donut">
            <a:avLst>
              <a:gd name="adj" fmla="val 20412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3" name="矩形 12"/>
          <p:cNvSpPr/>
          <p:nvPr userDrawn="1">
            <p:custDataLst>
              <p:tags r:id="rId5"/>
            </p:custDataLst>
          </p:nvPr>
        </p:nvSpPr>
        <p:spPr>
          <a:xfrm rot="16200000">
            <a:off x="5765800" y="431165"/>
            <a:ext cx="661035" cy="12192635"/>
          </a:xfrm>
          <a:prstGeom prst="rect">
            <a:avLst/>
          </a:prstGeom>
          <a:pattFill prst="pct5">
            <a:fgClr>
              <a:schemeClr val="accent1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流程图: 或者 13"/>
          <p:cNvSpPr/>
          <p:nvPr userDrawn="1">
            <p:custDataLst>
              <p:tags r:id="rId6"/>
            </p:custDataLst>
          </p:nvPr>
        </p:nvSpPr>
        <p:spPr>
          <a:xfrm>
            <a:off x="265430" y="6394450"/>
            <a:ext cx="266700" cy="266700"/>
          </a:xfrm>
          <a:prstGeom prst="flowChartOr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流程图: 或者 14"/>
          <p:cNvSpPr/>
          <p:nvPr userDrawn="1">
            <p:custDataLst>
              <p:tags r:id="rId7"/>
            </p:custDataLst>
          </p:nvPr>
        </p:nvSpPr>
        <p:spPr>
          <a:xfrm>
            <a:off x="11664950" y="6394450"/>
            <a:ext cx="266700" cy="266700"/>
          </a:xfrm>
          <a:prstGeom prst="flowChartOr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 userDrawn="1">
            <p:ph type="title" hasCustomPrompt="1"/>
            <p:custDataLst>
              <p:tags r:id="rId8"/>
            </p:custDataLst>
          </p:nvPr>
        </p:nvSpPr>
        <p:spPr>
          <a:xfrm>
            <a:off x="5445761" y="1859916"/>
            <a:ext cx="5942330" cy="2364739"/>
          </a:xfrm>
        </p:spPr>
        <p:txBody>
          <a:bodyPr lIns="101600" tIns="38100" rIns="63500" bIns="38100" anchor="b" anchorCtr="0">
            <a:normAutofit/>
          </a:bodyPr>
          <a:lstStyle>
            <a:lvl1pPr algn="r">
              <a:defRPr sz="7200" u="none" strike="noStrike" kern="1200" cap="none" spc="300" normalizeH="0">
                <a:solidFill>
                  <a:schemeClr val="bg1"/>
                </a:solidFill>
                <a:uFillTx/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r>
              <a:rPr lang="zh-CN" altLang="en-US" dirty="0"/>
              <a:t>编辑标题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 userDrawn="1">
            <p:ph type="body" idx="1"/>
            <p:custDataLst>
              <p:tags r:id="rId9"/>
            </p:custDataLst>
          </p:nvPr>
        </p:nvSpPr>
        <p:spPr>
          <a:xfrm>
            <a:off x="5445761" y="4392931"/>
            <a:ext cx="5942330" cy="1033780"/>
          </a:xfrm>
        </p:spPr>
        <p:txBody>
          <a:bodyPr lIns="101600" tIns="38100" rIns="76200" bIns="38100" anchor="t">
            <a:normAutofit/>
          </a:bodyPr>
          <a:lstStyle>
            <a:lvl1pPr marL="0" indent="0" algn="r" eaLnBrk="1" fontAlgn="auto" latinLnBrk="0" hangingPunct="1">
              <a:buNone/>
              <a:defRPr kumimoji="0" lang="zh-CN" altLang="en-US" sz="1600" b="0" i="0" u="none" strike="noStrike" kern="1200" cap="none" spc="150" normalizeH="0" baseline="0" noProof="1">
                <a:solidFill>
                  <a:schemeClr val="bg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+mn-ea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7" name="日期占位符 6"/>
          <p:cNvSpPr>
            <a:spLocks noGrp="1"/>
          </p:cNvSpPr>
          <p:nvPr userDrawn="1">
            <p:ph type="dt" sz="half" idx="10"/>
            <p:custDataLst>
              <p:tags r:id="rId10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 userDrawn="1">
            <p:ph type="ftr" sz="quarter" idx="11"/>
            <p:custDataLst>
              <p:tags r:id="rId11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9" name="灯片编号占位符 8"/>
          <p:cNvSpPr>
            <a:spLocks noGrp="1"/>
          </p:cNvSpPr>
          <p:nvPr userDrawn="1">
            <p:ph type="sldNum" sz="quarter" idx="12"/>
            <p:custDataLst>
              <p:tags r:id="rId12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 userDrawn="1">
            <p:custDataLst>
              <p:tags r:id="rId2"/>
            </p:custDataLst>
          </p:nvPr>
        </p:nvSpPr>
        <p:spPr>
          <a:xfrm>
            <a:off x="-13652" y="-13970"/>
            <a:ext cx="735965" cy="6871970"/>
          </a:xfrm>
          <a:prstGeom prst="rect">
            <a:avLst/>
          </a:prstGeom>
          <a:pattFill prst="dkHorz">
            <a:fgClr>
              <a:schemeClr val="accent1">
                <a:lumMod val="75000"/>
              </a:schemeClr>
            </a:fgClr>
            <a:bgClr>
              <a:schemeClr val="accent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流程图: 或者 3"/>
          <p:cNvSpPr/>
          <p:nvPr userDrawn="1">
            <p:custDataLst>
              <p:tags r:id="rId3"/>
            </p:custDataLst>
          </p:nvPr>
        </p:nvSpPr>
        <p:spPr>
          <a:xfrm>
            <a:off x="220980" y="311150"/>
            <a:ext cx="266700" cy="266700"/>
          </a:xfrm>
          <a:prstGeom prst="flowChartOr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流程图: 或者 4"/>
          <p:cNvSpPr/>
          <p:nvPr userDrawn="1">
            <p:custDataLst>
              <p:tags r:id="rId4"/>
            </p:custDataLst>
          </p:nvPr>
        </p:nvSpPr>
        <p:spPr>
          <a:xfrm>
            <a:off x="213360" y="6257290"/>
            <a:ext cx="281940" cy="281940"/>
          </a:xfrm>
          <a:prstGeom prst="flowChartOr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9" name="组合 8"/>
          <p:cNvGrpSpPr/>
          <p:nvPr userDrawn="1">
            <p:custDataLst>
              <p:tags r:id="rId5"/>
            </p:custDataLst>
          </p:nvPr>
        </p:nvGrpSpPr>
        <p:grpSpPr>
          <a:xfrm>
            <a:off x="11109325" y="1072515"/>
            <a:ext cx="406400" cy="126365"/>
            <a:chOff x="11583" y="3035"/>
            <a:chExt cx="1404" cy="436"/>
          </a:xfrm>
        </p:grpSpPr>
        <p:sp>
          <p:nvSpPr>
            <p:cNvPr id="10" name="椭圆 9"/>
            <p:cNvSpPr/>
            <p:nvPr>
              <p:custDataLst>
                <p:tags r:id="rId6"/>
              </p:custDataLst>
            </p:nvPr>
          </p:nvSpPr>
          <p:spPr>
            <a:xfrm>
              <a:off x="12067" y="3035"/>
              <a:ext cx="436" cy="436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1" name="同心圆 83"/>
            <p:cNvSpPr/>
            <p:nvPr>
              <p:custDataLst>
                <p:tags r:id="rId7"/>
              </p:custDataLst>
            </p:nvPr>
          </p:nvSpPr>
          <p:spPr>
            <a:xfrm>
              <a:off x="11583" y="3035"/>
              <a:ext cx="436" cy="436"/>
            </a:xfrm>
            <a:prstGeom prst="donut">
              <a:avLst>
                <a:gd name="adj" fmla="val 20412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2" name="同心圆 84"/>
            <p:cNvSpPr/>
            <p:nvPr>
              <p:custDataLst>
                <p:tags r:id="rId8"/>
              </p:custDataLst>
            </p:nvPr>
          </p:nvSpPr>
          <p:spPr>
            <a:xfrm>
              <a:off x="12551" y="3035"/>
              <a:ext cx="436" cy="436"/>
            </a:xfrm>
            <a:prstGeom prst="donut">
              <a:avLst>
                <a:gd name="adj" fmla="val 20412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/>
            <p:custDataLst>
              <p:tags r:id="rId9"/>
            </p:custDataLst>
          </p:nvPr>
        </p:nvSpPr>
        <p:spPr/>
        <p:txBody>
          <a:bodyPr vert="horz" lIns="101600" tIns="38100" rIns="76200" bIns="3810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6" name="日期占位符 5"/>
          <p:cNvSpPr>
            <a:spLocks noGrp="1"/>
          </p:cNvSpPr>
          <p:nvPr>
            <p:ph type="dt" sz="half" idx="10"/>
            <p:custDataLst>
              <p:tags r:id="rId10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7" name="页脚占位符 6"/>
          <p:cNvSpPr>
            <a:spLocks noGrp="1"/>
          </p:cNvSpPr>
          <p:nvPr>
            <p:ph type="ftr" sz="quarter" idx="11"/>
            <p:custDataLst>
              <p:tags r:id="rId11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8" name="灯片编号占位符 7"/>
          <p:cNvSpPr>
            <a:spLocks noGrp="1"/>
          </p:cNvSpPr>
          <p:nvPr>
            <p:ph type="sldNum" sz="quarter" idx="12"/>
            <p:custDataLst>
              <p:tags r:id="rId12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13" name="矩形 12"/>
          <p:cNvSpPr/>
          <p:nvPr userDrawn="1"/>
        </p:nvSpPr>
        <p:spPr>
          <a:xfrm>
            <a:off x="716280" y="0"/>
            <a:ext cx="11472545" cy="68580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9"/>
          <p:cNvSpPr/>
          <p:nvPr userDrawn="1">
            <p:custDataLst>
              <p:tags r:id="rId2"/>
            </p:custDataLst>
          </p:nvPr>
        </p:nvSpPr>
        <p:spPr>
          <a:xfrm>
            <a:off x="9102725" y="-40005"/>
            <a:ext cx="3121660" cy="3316605"/>
          </a:xfrm>
          <a:custGeom>
            <a:avLst/>
            <a:gdLst/>
            <a:ahLst/>
            <a:cxnLst>
              <a:cxn ang="3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5697" h="6053">
                <a:moveTo>
                  <a:pt x="524" y="0"/>
                </a:moveTo>
                <a:lnTo>
                  <a:pt x="2326" y="0"/>
                </a:lnTo>
                <a:lnTo>
                  <a:pt x="2314" y="10"/>
                </a:lnTo>
                <a:cubicBezTo>
                  <a:pt x="1328" y="875"/>
                  <a:pt x="1115" y="2357"/>
                  <a:pt x="1867" y="3472"/>
                </a:cubicBezTo>
                <a:cubicBezTo>
                  <a:pt x="2684" y="4682"/>
                  <a:pt x="4326" y="5002"/>
                  <a:pt x="5537" y="4185"/>
                </a:cubicBezTo>
                <a:cubicBezTo>
                  <a:pt x="5584" y="4154"/>
                  <a:pt x="5630" y="4120"/>
                  <a:pt x="5674" y="4086"/>
                </a:cubicBezTo>
                <a:lnTo>
                  <a:pt x="5696" y="4068"/>
                </a:lnTo>
                <a:lnTo>
                  <a:pt x="5697" y="5708"/>
                </a:lnTo>
                <a:lnTo>
                  <a:pt x="5651" y="5728"/>
                </a:lnTo>
                <a:cubicBezTo>
                  <a:pt x="3895" y="6479"/>
                  <a:pt x="1800" y="5904"/>
                  <a:pt x="694" y="4264"/>
                </a:cubicBezTo>
                <a:cubicBezTo>
                  <a:pt x="-187" y="2959"/>
                  <a:pt x="-206" y="1325"/>
                  <a:pt x="505" y="34"/>
                </a:cubicBezTo>
                <a:lnTo>
                  <a:pt x="524" y="0"/>
                </a:lnTo>
                <a:close/>
              </a:path>
            </a:pathLst>
          </a:custGeom>
          <a:pattFill prst="diagBrick">
            <a:fgClr>
              <a:schemeClr val="accent1"/>
            </a:fgClr>
            <a:bgClr>
              <a:schemeClr val="bg1"/>
            </a:bgClr>
          </a:pattFill>
          <a:ln>
            <a:solidFill>
              <a:schemeClr val="accent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4" name="任意多边形 2"/>
          <p:cNvSpPr/>
          <p:nvPr userDrawn="1">
            <p:custDataLst>
              <p:tags r:id="rId3"/>
            </p:custDataLst>
          </p:nvPr>
        </p:nvSpPr>
        <p:spPr>
          <a:xfrm>
            <a:off x="2306524" y="4756993"/>
            <a:ext cx="4790757" cy="2101007"/>
          </a:xfrm>
          <a:custGeom>
            <a:avLst/>
            <a:gdLst/>
            <a:ahLst/>
            <a:cxnLst>
              <a:cxn ang="3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7544" h="3309">
                <a:moveTo>
                  <a:pt x="3785" y="0"/>
                </a:moveTo>
                <a:cubicBezTo>
                  <a:pt x="5460" y="4"/>
                  <a:pt x="6993" y="1124"/>
                  <a:pt x="7447" y="2821"/>
                </a:cubicBezTo>
                <a:cubicBezTo>
                  <a:pt x="7490" y="2980"/>
                  <a:pt x="7522" y="3140"/>
                  <a:pt x="7543" y="3299"/>
                </a:cubicBezTo>
                <a:lnTo>
                  <a:pt x="7544" y="3309"/>
                </a:lnTo>
                <a:lnTo>
                  <a:pt x="6200" y="3309"/>
                </a:lnTo>
                <a:lnTo>
                  <a:pt x="6194" y="3280"/>
                </a:lnTo>
                <a:cubicBezTo>
                  <a:pt x="6185" y="3241"/>
                  <a:pt x="6176" y="3203"/>
                  <a:pt x="6166" y="3164"/>
                </a:cubicBezTo>
                <a:cubicBezTo>
                  <a:pt x="5811" y="1843"/>
                  <a:pt x="4454" y="1058"/>
                  <a:pt x="3132" y="1412"/>
                </a:cubicBezTo>
                <a:cubicBezTo>
                  <a:pt x="2210" y="1659"/>
                  <a:pt x="1550" y="2394"/>
                  <a:pt x="1354" y="3264"/>
                </a:cubicBezTo>
                <a:lnTo>
                  <a:pt x="1345" y="3309"/>
                </a:lnTo>
                <a:lnTo>
                  <a:pt x="0" y="3309"/>
                </a:lnTo>
                <a:lnTo>
                  <a:pt x="2" y="3294"/>
                </a:lnTo>
                <a:cubicBezTo>
                  <a:pt x="202" y="1821"/>
                  <a:pt x="1262" y="540"/>
                  <a:pt x="2789" y="131"/>
                </a:cubicBezTo>
                <a:cubicBezTo>
                  <a:pt x="3122" y="41"/>
                  <a:pt x="3456" y="-1"/>
                  <a:pt x="3785" y="0"/>
                </a:cubicBezTo>
                <a:close/>
              </a:path>
            </a:pathLst>
          </a:custGeom>
          <a:pattFill prst="zigZag">
            <a:fgClr>
              <a:schemeClr val="accent1"/>
            </a:fgClr>
            <a:bgClr>
              <a:schemeClr val="bg1"/>
            </a:bgClr>
          </a:pattFill>
          <a:ln cap="rnd">
            <a:solidFill>
              <a:schemeClr val="accent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grpSp>
        <p:nvGrpSpPr>
          <p:cNvPr id="10" name="组合 9"/>
          <p:cNvGrpSpPr/>
          <p:nvPr userDrawn="1">
            <p:custDataLst>
              <p:tags r:id="rId4"/>
            </p:custDataLst>
          </p:nvPr>
        </p:nvGrpSpPr>
        <p:grpSpPr>
          <a:xfrm>
            <a:off x="11132820" y="6174740"/>
            <a:ext cx="406400" cy="126365"/>
            <a:chOff x="11583" y="3035"/>
            <a:chExt cx="1404" cy="436"/>
          </a:xfrm>
        </p:grpSpPr>
        <p:sp>
          <p:nvSpPr>
            <p:cNvPr id="11" name="椭圆 10"/>
            <p:cNvSpPr/>
            <p:nvPr>
              <p:custDataLst>
                <p:tags r:id="rId5"/>
              </p:custDataLst>
            </p:nvPr>
          </p:nvSpPr>
          <p:spPr>
            <a:xfrm>
              <a:off x="12067" y="3035"/>
              <a:ext cx="436" cy="436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2" name="同心圆 83"/>
            <p:cNvSpPr/>
            <p:nvPr>
              <p:custDataLst>
                <p:tags r:id="rId6"/>
              </p:custDataLst>
            </p:nvPr>
          </p:nvSpPr>
          <p:spPr>
            <a:xfrm>
              <a:off x="11583" y="3035"/>
              <a:ext cx="436" cy="436"/>
            </a:xfrm>
            <a:prstGeom prst="donut">
              <a:avLst>
                <a:gd name="adj" fmla="val 20412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3" name="同心圆 84"/>
            <p:cNvSpPr/>
            <p:nvPr>
              <p:custDataLst>
                <p:tags r:id="rId7"/>
              </p:custDataLst>
            </p:nvPr>
          </p:nvSpPr>
          <p:spPr>
            <a:xfrm>
              <a:off x="12551" y="3035"/>
              <a:ext cx="436" cy="436"/>
            </a:xfrm>
            <a:prstGeom prst="donut">
              <a:avLst>
                <a:gd name="adj" fmla="val 20412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14" name="任意多边形 21"/>
          <p:cNvSpPr/>
          <p:nvPr userDrawn="1">
            <p:custDataLst>
              <p:tags r:id="rId8"/>
            </p:custDataLst>
          </p:nvPr>
        </p:nvSpPr>
        <p:spPr>
          <a:xfrm rot="14160000">
            <a:off x="932950" y="4346672"/>
            <a:ext cx="3532436" cy="4393246"/>
          </a:xfrm>
          <a:custGeom>
            <a:avLst/>
            <a:gdLst>
              <a:gd name="adj" fmla="val 17438"/>
              <a:gd name="a" fmla="pin 0 adj 50000"/>
              <a:gd name="dr" fmla="*/ ss a 100000"/>
              <a:gd name="iwd2" fmla="+- wd2 0 dr"/>
              <a:gd name="ihd2" fmla="+- hd2 0 dr"/>
              <a:gd name="idx" fmla="cos wd2 2700000"/>
              <a:gd name="idy" fmla="sin hd2 2700000"/>
              <a:gd name="il" fmla="+- hc 0 idx"/>
              <a:gd name="ir" fmla="+- hc idx 0"/>
              <a:gd name="it" fmla="+- vc 0 idy"/>
              <a:gd name="ib" fmla="+- vc idy 0"/>
            </a:gdLst>
            <a:ahLst/>
            <a:cxnLst>
              <a:cxn ang="3">
                <a:pos x="hc" y="t"/>
              </a:cxn>
              <a:cxn ang="3">
                <a:pos x="il" y="it"/>
              </a:cxn>
              <a:cxn ang="cd2">
                <a:pos x="l" y="vc"/>
              </a:cxn>
              <a:cxn ang="cd4">
                <a:pos x="il" y="ib"/>
              </a:cxn>
              <a:cxn ang="cd4">
                <a:pos x="hc" y="b"/>
              </a:cxn>
              <a:cxn ang="cd4">
                <a:pos x="ir" y="ib"/>
              </a:cxn>
              <a:cxn ang="0">
                <a:pos x="r" y="vc"/>
              </a:cxn>
              <a:cxn ang="3">
                <a:pos x="ir" y="it"/>
              </a:cxn>
            </a:cxnLst>
            <a:rect l="l" t="t" r="r" b="b"/>
            <a:pathLst>
              <a:path w="5563" h="6918">
                <a:moveTo>
                  <a:pt x="4499" y="0"/>
                </a:moveTo>
                <a:lnTo>
                  <a:pt x="4519" y="23"/>
                </a:lnTo>
                <a:cubicBezTo>
                  <a:pt x="5169" y="754"/>
                  <a:pt x="5563" y="1718"/>
                  <a:pt x="5563" y="2773"/>
                </a:cubicBezTo>
                <a:cubicBezTo>
                  <a:pt x="5563" y="5062"/>
                  <a:pt x="3707" y="6918"/>
                  <a:pt x="1417" y="6918"/>
                </a:cubicBezTo>
                <a:cubicBezTo>
                  <a:pt x="934" y="6918"/>
                  <a:pt x="471" y="6836"/>
                  <a:pt x="40" y="6684"/>
                </a:cubicBezTo>
                <a:lnTo>
                  <a:pt x="0" y="6670"/>
                </a:lnTo>
                <a:lnTo>
                  <a:pt x="848" y="5413"/>
                </a:lnTo>
                <a:lnTo>
                  <a:pt x="873" y="5418"/>
                </a:lnTo>
                <a:cubicBezTo>
                  <a:pt x="1049" y="5454"/>
                  <a:pt x="1231" y="5473"/>
                  <a:pt x="1417" y="5473"/>
                </a:cubicBezTo>
                <a:cubicBezTo>
                  <a:pt x="2908" y="5473"/>
                  <a:pt x="4117" y="4264"/>
                  <a:pt x="4117" y="2773"/>
                </a:cubicBezTo>
                <a:cubicBezTo>
                  <a:pt x="4117" y="2214"/>
                  <a:pt x="3947" y="1694"/>
                  <a:pt x="3656" y="1264"/>
                </a:cubicBezTo>
                <a:lnTo>
                  <a:pt x="3651" y="1257"/>
                </a:lnTo>
                <a:lnTo>
                  <a:pt x="4499" y="0"/>
                </a:lnTo>
                <a:close/>
              </a:path>
            </a:pathLst>
          </a:custGeom>
          <a:pattFill prst="solidDmnd">
            <a:fgClr>
              <a:schemeClr val="accent1">
                <a:lumMod val="75000"/>
              </a:schemeClr>
            </a:fgClr>
            <a:bgClr>
              <a:schemeClr val="accent1"/>
            </a:bgClr>
          </a:pattFill>
          <a:ln>
            <a:noFill/>
          </a:ln>
          <a:effectLst>
            <a:outerShdw blurRad="330200" dir="16980000" algn="l" rotWithShape="0">
              <a:schemeClr val="accent1"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>
              <a:solidFill>
                <a:schemeClr val="dk1"/>
              </a:solidFill>
            </a:endParaRPr>
          </a:p>
        </p:txBody>
      </p:sp>
      <p:sp>
        <p:nvSpPr>
          <p:cNvPr id="15" name="任意多边形 3"/>
          <p:cNvSpPr/>
          <p:nvPr userDrawn="1">
            <p:custDataLst>
              <p:tags r:id="rId9"/>
            </p:custDataLst>
          </p:nvPr>
        </p:nvSpPr>
        <p:spPr>
          <a:xfrm rot="19440000">
            <a:off x="7392383" y="-1503220"/>
            <a:ext cx="4316887" cy="3609719"/>
          </a:xfrm>
          <a:custGeom>
            <a:avLst/>
            <a:gdLst>
              <a:gd name="adj" fmla="val 17438"/>
              <a:gd name="a" fmla="pin 0 adj 50000"/>
              <a:gd name="dr" fmla="*/ ss a 100000"/>
              <a:gd name="iwd2" fmla="+- wd2 0 dr"/>
              <a:gd name="ihd2" fmla="+- hd2 0 dr"/>
              <a:gd name="idx" fmla="cos wd2 2700000"/>
              <a:gd name="idy" fmla="sin hd2 2700000"/>
              <a:gd name="il" fmla="+- hc 0 idx"/>
              <a:gd name="ir" fmla="+- hc idx 0"/>
              <a:gd name="it" fmla="+- vc 0 idy"/>
              <a:gd name="ib" fmla="+- vc idy 0"/>
            </a:gdLst>
            <a:ahLst/>
            <a:cxnLst>
              <a:cxn ang="3">
                <a:pos x="hc" y="t"/>
              </a:cxn>
              <a:cxn ang="3">
                <a:pos x="il" y="it"/>
              </a:cxn>
              <a:cxn ang="cd2">
                <a:pos x="l" y="vc"/>
              </a:cxn>
              <a:cxn ang="cd4">
                <a:pos x="il" y="ib"/>
              </a:cxn>
              <a:cxn ang="cd4">
                <a:pos x="hc" y="b"/>
              </a:cxn>
              <a:cxn ang="cd4">
                <a:pos x="ir" y="ib"/>
              </a:cxn>
              <a:cxn ang="0">
                <a:pos x="r" y="vc"/>
              </a:cxn>
              <a:cxn ang="3">
                <a:pos x="ir" y="it"/>
              </a:cxn>
            </a:cxnLst>
            <a:rect l="l" t="t" r="r" b="b"/>
            <a:pathLst>
              <a:path w="6798" h="5685">
                <a:moveTo>
                  <a:pt x="295" y="0"/>
                </a:moveTo>
                <a:lnTo>
                  <a:pt x="1524" y="893"/>
                </a:lnTo>
                <a:lnTo>
                  <a:pt x="1523" y="897"/>
                </a:lnTo>
                <a:cubicBezTo>
                  <a:pt x="1472" y="1103"/>
                  <a:pt x="1446" y="1318"/>
                  <a:pt x="1446" y="1539"/>
                </a:cubicBezTo>
                <a:cubicBezTo>
                  <a:pt x="1446" y="3030"/>
                  <a:pt x="2654" y="4239"/>
                  <a:pt x="4146" y="4239"/>
                </a:cubicBezTo>
                <a:cubicBezTo>
                  <a:pt x="4658" y="4239"/>
                  <a:pt x="5137" y="4096"/>
                  <a:pt x="5545" y="3848"/>
                </a:cubicBezTo>
                <a:lnTo>
                  <a:pt x="5570" y="3833"/>
                </a:lnTo>
                <a:lnTo>
                  <a:pt x="6798" y="4725"/>
                </a:lnTo>
                <a:lnTo>
                  <a:pt x="6782" y="4738"/>
                </a:lnTo>
                <a:cubicBezTo>
                  <a:pt x="6066" y="5329"/>
                  <a:pt x="5147" y="5685"/>
                  <a:pt x="4146" y="5685"/>
                </a:cubicBezTo>
                <a:cubicBezTo>
                  <a:pt x="1856" y="5685"/>
                  <a:pt x="0" y="3829"/>
                  <a:pt x="0" y="1539"/>
                </a:cubicBezTo>
                <a:cubicBezTo>
                  <a:pt x="0" y="1002"/>
                  <a:pt x="102" y="490"/>
                  <a:pt x="288" y="19"/>
                </a:cubicBezTo>
                <a:lnTo>
                  <a:pt x="295" y="0"/>
                </a:lnTo>
                <a:close/>
              </a:path>
            </a:pathLst>
          </a:custGeom>
          <a:pattFill prst="lgGrid">
            <a:fgClr>
              <a:schemeClr val="accent1">
                <a:lumMod val="75000"/>
              </a:schemeClr>
            </a:fgClr>
            <a:bgClr>
              <a:schemeClr val="accent1"/>
            </a:bgClr>
          </a:pattFill>
          <a:ln>
            <a:noFill/>
          </a:ln>
          <a:effectLst>
            <a:outerShdw blurRad="330200" dir="16980000" algn="l" rotWithShape="0">
              <a:schemeClr val="accent1"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>
              <a:solidFill>
                <a:schemeClr val="dk1"/>
              </a:solidFill>
            </a:endParaRPr>
          </a:p>
        </p:txBody>
      </p:sp>
      <p:sp>
        <p:nvSpPr>
          <p:cNvPr id="6" name="日期占位符 5"/>
          <p:cNvSpPr>
            <a:spLocks noGrp="1"/>
          </p:cNvSpPr>
          <p:nvPr>
            <p:ph type="dt" sz="half" idx="10"/>
            <p:custDataLst>
              <p:tags r:id="rId10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7" name="页脚占位符 6"/>
          <p:cNvSpPr>
            <a:spLocks noGrp="1"/>
          </p:cNvSpPr>
          <p:nvPr>
            <p:ph type="ftr" sz="quarter" idx="11"/>
            <p:custDataLst>
              <p:tags r:id="rId11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8" name="灯片编号占位符 7"/>
          <p:cNvSpPr>
            <a:spLocks noGrp="1"/>
          </p:cNvSpPr>
          <p:nvPr>
            <p:ph type="sldNum" sz="quarter" idx="12"/>
            <p:custDataLst>
              <p:tags r:id="rId12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13"/>
            </p:custDataLst>
          </p:nvPr>
        </p:nvSpPr>
        <p:spPr>
          <a:xfrm>
            <a:off x="847090" y="915670"/>
            <a:ext cx="7164705" cy="2270125"/>
          </a:xfrm>
        </p:spPr>
        <p:txBody>
          <a:bodyPr vert="horz" lIns="101600" tIns="38100" rIns="25400" bIns="38100" rtlCol="0" anchor="b" anchorCtr="0">
            <a:no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7200" b="1" i="0" u="none" strike="noStrike" kern="1200" cap="none" spc="200" normalizeH="0" baseline="0" noProof="1" dirty="0">
                <a:solidFill>
                  <a:schemeClr val="accent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单击此处编辑标题</a:t>
            </a:r>
            <a:endParaRPr>
              <a:sym typeface="+mn-ea"/>
            </a:endParaRPr>
          </a:p>
        </p:txBody>
      </p:sp>
      <p:sp>
        <p:nvSpPr>
          <p:cNvPr id="17" name="内容占位符 16"/>
          <p:cNvSpPr>
            <a:spLocks noGrp="1"/>
          </p:cNvSpPr>
          <p:nvPr>
            <p:ph sz="quarter" idx="13" hasCustomPrompt="1"/>
            <p:custDataLst>
              <p:tags r:id="rId14"/>
            </p:custDataLst>
          </p:nvPr>
        </p:nvSpPr>
        <p:spPr>
          <a:xfrm>
            <a:off x="853879" y="3278482"/>
            <a:ext cx="3932116" cy="739164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4000" b="1"/>
            </a:lvl1pPr>
            <a:lvl2pPr marL="457200" indent="0">
              <a:buNone/>
              <a:defRPr/>
            </a:lvl2pPr>
          </a:lstStyle>
          <a:p>
            <a:pPr lvl="0"/>
            <a:r>
              <a:rPr lang="zh-CN" altLang="en-US" dirty="0"/>
              <a:t>编辑文本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通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7"/>
          <p:cNvSpPr/>
          <p:nvPr userDrawn="1">
            <p:custDataLst>
              <p:tags r:id="rId2"/>
            </p:custDataLst>
          </p:nvPr>
        </p:nvSpPr>
        <p:spPr>
          <a:xfrm>
            <a:off x="28" y="29"/>
            <a:ext cx="12192631" cy="365731"/>
          </a:xfrm>
          <a:custGeom>
            <a:avLst/>
            <a:gdLst>
              <a:gd name="connsiteX0" fmla="*/ 12192631 w 12192631"/>
              <a:gd name="connsiteY0" fmla="*/ 0 h 661031"/>
              <a:gd name="connsiteX1" fmla="*/ 12192630 w 12192631"/>
              <a:gd name="connsiteY1" fmla="*/ 661031 h 661031"/>
              <a:gd name="connsiteX2" fmla="*/ 0 w 12192631"/>
              <a:gd name="connsiteY2" fmla="*/ 661031 h 661031"/>
              <a:gd name="connsiteX3" fmla="*/ 3 w 12192631"/>
              <a:gd name="connsiteY3" fmla="*/ 1 h 6610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631" h="661031">
                <a:moveTo>
                  <a:pt x="12192631" y="0"/>
                </a:moveTo>
                <a:lnTo>
                  <a:pt x="12192630" y="661031"/>
                </a:lnTo>
                <a:lnTo>
                  <a:pt x="0" y="661031"/>
                </a:lnTo>
                <a:lnTo>
                  <a:pt x="3" y="1"/>
                </a:lnTo>
                <a:close/>
              </a:path>
            </a:pathLst>
          </a:custGeom>
          <a:pattFill prst="dkHorz">
            <a:fgClr>
              <a:schemeClr val="accent1">
                <a:lumMod val="75000"/>
              </a:schemeClr>
            </a:fgClr>
            <a:bgClr>
              <a:schemeClr val="accent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lvl="0" algn="ctr"/>
            <a:endParaRPr lang="zh-CN" altLang="en-US"/>
          </a:p>
        </p:txBody>
      </p:sp>
      <p:sp>
        <p:nvSpPr>
          <p:cNvPr id="4" name="流程图: 或者 3"/>
          <p:cNvSpPr/>
          <p:nvPr userDrawn="1">
            <p:custDataLst>
              <p:tags r:id="rId3"/>
            </p:custDataLst>
          </p:nvPr>
        </p:nvSpPr>
        <p:spPr>
          <a:xfrm>
            <a:off x="302953" y="57208"/>
            <a:ext cx="242455" cy="242455"/>
          </a:xfrm>
          <a:prstGeom prst="flowChartOr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流程图: 或者 4"/>
          <p:cNvSpPr/>
          <p:nvPr userDrawn="1">
            <p:custDataLst>
              <p:tags r:id="rId4"/>
            </p:custDataLst>
          </p:nvPr>
        </p:nvSpPr>
        <p:spPr>
          <a:xfrm>
            <a:off x="11640878" y="57208"/>
            <a:ext cx="242455" cy="242455"/>
          </a:xfrm>
          <a:prstGeom prst="flowChartOr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6" name="日期占位符 5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7" name="页脚占位符 6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8" name="灯片编号占位符 7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左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4823460" cy="6866255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dirty="0">
              <a:sym typeface="+mn-ea"/>
            </a:endParaRPr>
          </a:p>
        </p:txBody>
      </p:sp>
      <p:sp>
        <p:nvSpPr>
          <p:cNvPr id="3" name="Rectangle 27"/>
          <p:cNvSpPr/>
          <p:nvPr userDrawn="1">
            <p:custDataLst>
              <p:tags r:id="rId3"/>
            </p:custDataLst>
          </p:nvPr>
        </p:nvSpPr>
        <p:spPr>
          <a:xfrm>
            <a:off x="29" y="29"/>
            <a:ext cx="4823432" cy="365731"/>
          </a:xfrm>
          <a:custGeom>
            <a:avLst/>
            <a:gdLst>
              <a:gd name="connsiteX0" fmla="*/ 12192631 w 12192631"/>
              <a:gd name="connsiteY0" fmla="*/ 0 h 661031"/>
              <a:gd name="connsiteX1" fmla="*/ 12192630 w 12192631"/>
              <a:gd name="connsiteY1" fmla="*/ 661031 h 661031"/>
              <a:gd name="connsiteX2" fmla="*/ 0 w 12192631"/>
              <a:gd name="connsiteY2" fmla="*/ 661031 h 661031"/>
              <a:gd name="connsiteX3" fmla="*/ 3 w 12192631"/>
              <a:gd name="connsiteY3" fmla="*/ 1 h 6610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631" h="661031">
                <a:moveTo>
                  <a:pt x="12192631" y="0"/>
                </a:moveTo>
                <a:lnTo>
                  <a:pt x="12192630" y="661031"/>
                </a:lnTo>
                <a:lnTo>
                  <a:pt x="0" y="661031"/>
                </a:lnTo>
                <a:lnTo>
                  <a:pt x="3" y="1"/>
                </a:lnTo>
                <a:close/>
              </a:path>
            </a:pathLst>
          </a:custGeom>
          <a:pattFill prst="dkHorz">
            <a:fgClr>
              <a:schemeClr val="accent1">
                <a:lumMod val="75000"/>
              </a:schemeClr>
            </a:fgClr>
            <a:bgClr>
              <a:schemeClr val="accent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lvl="0" algn="ctr"/>
            <a:endParaRPr lang="zh-CN" altLang="en-US"/>
          </a:p>
        </p:txBody>
      </p:sp>
      <p:sp>
        <p:nvSpPr>
          <p:cNvPr id="4" name="流程图: 或者 3"/>
          <p:cNvSpPr/>
          <p:nvPr userDrawn="1">
            <p:custDataLst>
              <p:tags r:id="rId4"/>
            </p:custDataLst>
          </p:nvPr>
        </p:nvSpPr>
        <p:spPr>
          <a:xfrm>
            <a:off x="302953" y="57208"/>
            <a:ext cx="242455" cy="242455"/>
          </a:xfrm>
          <a:prstGeom prst="flowChartOr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流程图: 或者 4"/>
          <p:cNvSpPr/>
          <p:nvPr userDrawn="1">
            <p:custDataLst>
              <p:tags r:id="rId5"/>
            </p:custDataLst>
          </p:nvPr>
        </p:nvSpPr>
        <p:spPr>
          <a:xfrm>
            <a:off x="4300745" y="57208"/>
            <a:ext cx="242455" cy="242455"/>
          </a:xfrm>
          <a:prstGeom prst="flowChartOr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6"/>
            </p:custDataLst>
          </p:nvPr>
        </p:nvSpPr>
        <p:spPr>
          <a:xfrm>
            <a:off x="583200" y="770400"/>
            <a:ext cx="3960000" cy="882000"/>
          </a:xfrm>
        </p:spPr>
        <p:txBody>
          <a:bodyPr anchor="ctr"/>
          <a:lstStyle>
            <a:lvl1pPr>
              <a:defRPr sz="3600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r>
              <a:rPr lang="zh-CN" altLang="en-US" dirty="0"/>
              <a:t>单击编辑标题</a:t>
            </a:r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7"/>
            </p:custDataLst>
          </p:nvPr>
        </p:nvSpPr>
        <p:spPr>
          <a:xfrm>
            <a:off x="586800" y="1764000"/>
            <a:ext cx="3956400" cy="40932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8"/>
            </p:custDataLst>
          </p:nvPr>
        </p:nvSpPr>
        <p:spPr>
          <a:xfrm>
            <a:off x="5101200" y="769938"/>
            <a:ext cx="6480000" cy="5087937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6" name="日期占位符 5"/>
          <p:cNvSpPr>
            <a:spLocks noGrp="1"/>
          </p:cNvSpPr>
          <p:nvPr>
            <p:ph type="dt" sz="half" idx="15"/>
            <p:custDataLst>
              <p:tags r:id="rId9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0" name="页脚占位符 9"/>
          <p:cNvSpPr>
            <a:spLocks noGrp="1"/>
          </p:cNvSpPr>
          <p:nvPr>
            <p:ph type="ftr" sz="quarter" idx="16"/>
            <p:custDataLst>
              <p:tags r:id="rId10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1" name="灯片编号占位符 10"/>
          <p:cNvSpPr>
            <a:spLocks noGrp="1"/>
          </p:cNvSpPr>
          <p:nvPr>
            <p:ph type="sldNum" sz="quarter" idx="17"/>
            <p:custDataLst>
              <p:tags r:id="rId11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上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2192000" cy="26640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>
              <a:sym typeface="+mn-ea"/>
            </a:endParaRPr>
          </a:p>
        </p:txBody>
      </p:sp>
      <p:sp>
        <p:nvSpPr>
          <p:cNvPr id="3" name="Rectangle 27"/>
          <p:cNvSpPr/>
          <p:nvPr userDrawn="1">
            <p:custDataLst>
              <p:tags r:id="rId3"/>
            </p:custDataLst>
          </p:nvPr>
        </p:nvSpPr>
        <p:spPr>
          <a:xfrm>
            <a:off x="28" y="29"/>
            <a:ext cx="12192631" cy="365731"/>
          </a:xfrm>
          <a:custGeom>
            <a:avLst/>
            <a:gdLst>
              <a:gd name="connsiteX0" fmla="*/ 12192631 w 12192631"/>
              <a:gd name="connsiteY0" fmla="*/ 0 h 661031"/>
              <a:gd name="connsiteX1" fmla="*/ 12192630 w 12192631"/>
              <a:gd name="connsiteY1" fmla="*/ 661031 h 661031"/>
              <a:gd name="connsiteX2" fmla="*/ 0 w 12192631"/>
              <a:gd name="connsiteY2" fmla="*/ 661031 h 661031"/>
              <a:gd name="connsiteX3" fmla="*/ 3 w 12192631"/>
              <a:gd name="connsiteY3" fmla="*/ 1 h 6610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631" h="661031">
                <a:moveTo>
                  <a:pt x="12192631" y="0"/>
                </a:moveTo>
                <a:lnTo>
                  <a:pt x="12192630" y="661031"/>
                </a:lnTo>
                <a:lnTo>
                  <a:pt x="0" y="661031"/>
                </a:lnTo>
                <a:lnTo>
                  <a:pt x="3" y="1"/>
                </a:lnTo>
                <a:close/>
              </a:path>
            </a:pathLst>
          </a:custGeom>
          <a:pattFill prst="dkHorz">
            <a:fgClr>
              <a:schemeClr val="accent1">
                <a:lumMod val="75000"/>
              </a:schemeClr>
            </a:fgClr>
            <a:bgClr>
              <a:schemeClr val="accent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lvl="0" algn="ctr"/>
            <a:endParaRPr lang="zh-CN" altLang="en-US"/>
          </a:p>
        </p:txBody>
      </p:sp>
      <p:sp>
        <p:nvSpPr>
          <p:cNvPr id="4" name="流程图: 或者 3"/>
          <p:cNvSpPr/>
          <p:nvPr userDrawn="1">
            <p:custDataLst>
              <p:tags r:id="rId4"/>
            </p:custDataLst>
          </p:nvPr>
        </p:nvSpPr>
        <p:spPr>
          <a:xfrm>
            <a:off x="302953" y="57208"/>
            <a:ext cx="242455" cy="242455"/>
          </a:xfrm>
          <a:prstGeom prst="flowChartOr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流程图: 或者 4"/>
          <p:cNvSpPr/>
          <p:nvPr userDrawn="1">
            <p:custDataLst>
              <p:tags r:id="rId5"/>
            </p:custDataLst>
          </p:nvPr>
        </p:nvSpPr>
        <p:spPr>
          <a:xfrm>
            <a:off x="11640878" y="57208"/>
            <a:ext cx="242455" cy="242455"/>
          </a:xfrm>
          <a:prstGeom prst="flowChartOr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6"/>
            </p:custDataLst>
          </p:nvPr>
        </p:nvSpPr>
        <p:spPr>
          <a:xfrm>
            <a:off x="612000" y="781200"/>
            <a:ext cx="10976400" cy="626400"/>
          </a:xfrm>
        </p:spPr>
        <p:txBody>
          <a:bodyPr anchor="ctr"/>
          <a:lstStyle>
            <a:lvl1pPr algn="ctr">
              <a:defRPr sz="3600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7"/>
            </p:custDataLst>
          </p:nvPr>
        </p:nvSpPr>
        <p:spPr>
          <a:xfrm>
            <a:off x="612000" y="1659600"/>
            <a:ext cx="10975975" cy="828000"/>
          </a:xfrm>
        </p:spPr>
        <p:txBody>
          <a:bodyPr/>
          <a:lstStyle>
            <a:lvl1pPr algn="ctr"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8"/>
            </p:custDataLst>
          </p:nvPr>
        </p:nvSpPr>
        <p:spPr>
          <a:xfrm>
            <a:off x="612775" y="2808000"/>
            <a:ext cx="10965600" cy="34308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6" name="日期占位符 5"/>
          <p:cNvSpPr>
            <a:spLocks noGrp="1"/>
          </p:cNvSpPr>
          <p:nvPr>
            <p:ph type="dt" sz="half" idx="15"/>
            <p:custDataLst>
              <p:tags r:id="rId9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6"/>
            <p:custDataLst>
              <p:tags r:id="rId10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1" name="灯片编号占位符 10"/>
          <p:cNvSpPr>
            <a:spLocks noGrp="1"/>
          </p:cNvSpPr>
          <p:nvPr>
            <p:ph type="sldNum" sz="quarter" idx="17"/>
            <p:custDataLst>
              <p:tags r:id="rId11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下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2"/>
            </p:custDataLst>
          </p:nvPr>
        </p:nvSpPr>
        <p:spPr>
          <a:xfrm>
            <a:off x="0" y="5029201"/>
            <a:ext cx="12192000" cy="1828799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>
              <a:sym typeface="+mn-ea"/>
            </a:endParaRPr>
          </a:p>
        </p:txBody>
      </p:sp>
      <p:sp>
        <p:nvSpPr>
          <p:cNvPr id="13" name="Rectangle 27"/>
          <p:cNvSpPr/>
          <p:nvPr userDrawn="1">
            <p:custDataLst>
              <p:tags r:id="rId3"/>
            </p:custDataLst>
          </p:nvPr>
        </p:nvSpPr>
        <p:spPr>
          <a:xfrm>
            <a:off x="28" y="6492269"/>
            <a:ext cx="12192631" cy="365731"/>
          </a:xfrm>
          <a:custGeom>
            <a:avLst/>
            <a:gdLst>
              <a:gd name="connsiteX0" fmla="*/ 12192631 w 12192631"/>
              <a:gd name="connsiteY0" fmla="*/ 0 h 661031"/>
              <a:gd name="connsiteX1" fmla="*/ 12192630 w 12192631"/>
              <a:gd name="connsiteY1" fmla="*/ 661031 h 661031"/>
              <a:gd name="connsiteX2" fmla="*/ 0 w 12192631"/>
              <a:gd name="connsiteY2" fmla="*/ 661031 h 661031"/>
              <a:gd name="connsiteX3" fmla="*/ 3 w 12192631"/>
              <a:gd name="connsiteY3" fmla="*/ 1 h 6610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631" h="661031">
                <a:moveTo>
                  <a:pt x="12192631" y="0"/>
                </a:moveTo>
                <a:lnTo>
                  <a:pt x="12192630" y="661031"/>
                </a:lnTo>
                <a:lnTo>
                  <a:pt x="0" y="661031"/>
                </a:lnTo>
                <a:lnTo>
                  <a:pt x="3" y="1"/>
                </a:lnTo>
                <a:close/>
              </a:path>
            </a:pathLst>
          </a:custGeom>
          <a:pattFill prst="dkHorz">
            <a:fgClr>
              <a:schemeClr val="accent1">
                <a:lumMod val="75000"/>
              </a:schemeClr>
            </a:fgClr>
            <a:bgClr>
              <a:schemeClr val="accent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lvl="0" algn="ctr"/>
            <a:endParaRPr lang="zh-CN" altLang="en-US"/>
          </a:p>
        </p:txBody>
      </p:sp>
      <p:sp>
        <p:nvSpPr>
          <p:cNvPr id="14" name="流程图: 或者 13"/>
          <p:cNvSpPr/>
          <p:nvPr userDrawn="1">
            <p:custDataLst>
              <p:tags r:id="rId4"/>
            </p:custDataLst>
          </p:nvPr>
        </p:nvSpPr>
        <p:spPr>
          <a:xfrm>
            <a:off x="302953" y="6549448"/>
            <a:ext cx="242455" cy="242455"/>
          </a:xfrm>
          <a:prstGeom prst="flowChartOr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流程图: 或者 14"/>
          <p:cNvSpPr/>
          <p:nvPr userDrawn="1">
            <p:custDataLst>
              <p:tags r:id="rId5"/>
            </p:custDataLst>
          </p:nvPr>
        </p:nvSpPr>
        <p:spPr>
          <a:xfrm>
            <a:off x="11640878" y="6549448"/>
            <a:ext cx="242455" cy="242455"/>
          </a:xfrm>
          <a:prstGeom prst="flowChartOr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6"/>
            </p:custDataLst>
          </p:nvPr>
        </p:nvSpPr>
        <p:spPr>
          <a:xfrm>
            <a:off x="604800" y="669600"/>
            <a:ext cx="10976400" cy="565200"/>
          </a:xfrm>
        </p:spPr>
        <p:txBody>
          <a:bodyPr anchor="ctr"/>
          <a:lstStyle>
            <a:lvl1pPr algn="ctr">
              <a:defRPr sz="3200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7"/>
            </p:custDataLst>
          </p:nvPr>
        </p:nvSpPr>
        <p:spPr>
          <a:xfrm>
            <a:off x="604837" y="1681200"/>
            <a:ext cx="10990800" cy="32112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文本占位符 8"/>
          <p:cNvSpPr>
            <a:spLocks noGrp="1"/>
          </p:cNvSpPr>
          <p:nvPr>
            <p:ph type="body" sz="quarter" idx="14"/>
            <p:custDataLst>
              <p:tags r:id="rId8"/>
            </p:custDataLst>
          </p:nvPr>
        </p:nvSpPr>
        <p:spPr>
          <a:xfrm>
            <a:off x="594000" y="5180400"/>
            <a:ext cx="11001600" cy="10116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6" name="日期占位符 5"/>
          <p:cNvSpPr>
            <a:spLocks noGrp="1"/>
          </p:cNvSpPr>
          <p:nvPr>
            <p:ph type="dt" sz="half" idx="15"/>
            <p:custDataLst>
              <p:tags r:id="rId9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0" name="页脚占位符 9"/>
          <p:cNvSpPr>
            <a:spLocks noGrp="1"/>
          </p:cNvSpPr>
          <p:nvPr>
            <p:ph type="ftr" sz="quarter" idx="16"/>
            <p:custDataLst>
              <p:tags r:id="rId10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1" name="灯片编号占位符 10"/>
          <p:cNvSpPr>
            <a:spLocks noGrp="1"/>
          </p:cNvSpPr>
          <p:nvPr>
            <p:ph type="sldNum" sz="quarter" idx="17"/>
            <p:custDataLst>
              <p:tags r:id="rId11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7" Type="http://schemas.openxmlformats.org/officeDocument/2006/relationships/theme" Target="../theme/theme1.xml"/><Relationship Id="rId16" Type="http://schemas.openxmlformats.org/officeDocument/2006/relationships/tags" Target="../tags/tag107.xml"/><Relationship Id="rId15" Type="http://schemas.openxmlformats.org/officeDocument/2006/relationships/tags" Target="../tags/tag106.xml"/><Relationship Id="rId14" Type="http://schemas.openxmlformats.org/officeDocument/2006/relationships/tags" Target="../tags/tag105.xml"/><Relationship Id="rId13" Type="http://schemas.openxmlformats.org/officeDocument/2006/relationships/tags" Target="../tags/tag104.xml"/><Relationship Id="rId12" Type="http://schemas.openxmlformats.org/officeDocument/2006/relationships/tags" Target="../tags/tag103.xml"/><Relationship Id="rId11" Type="http://schemas.openxmlformats.org/officeDocument/2006/relationships/tags" Target="../tags/tag102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1"/>
            </p:custDataLst>
          </p:nvPr>
        </p:nvSpPr>
        <p:spPr>
          <a:xfrm>
            <a:off x="669882" y="443230"/>
            <a:ext cx="10852237" cy="441964"/>
          </a:xfrm>
          <a:prstGeom prst="rect">
            <a:avLst/>
          </a:prstGeom>
        </p:spPr>
        <p:txBody>
          <a:bodyPr vert="horz" lIns="101600" tIns="38100" rIns="76200" bIns="38100" rtlCol="0" anchor="t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2"/>
            </p:custDataLst>
          </p:nvPr>
        </p:nvSpPr>
        <p:spPr>
          <a:xfrm>
            <a:off x="669882" y="952508"/>
            <a:ext cx="10852237" cy="5388907"/>
          </a:xfrm>
          <a:prstGeom prst="rect">
            <a:avLst/>
          </a:prstGeo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3"/>
            </p:custDataLst>
          </p:nvPr>
        </p:nvSpPr>
        <p:spPr>
          <a:xfrm>
            <a:off x="879742" y="6349833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4"/>
            </p:custDataLst>
          </p:nvPr>
        </p:nvSpPr>
        <p:spPr>
          <a:xfrm>
            <a:off x="4116000" y="6349833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5"/>
            </p:custDataLst>
          </p:nvPr>
        </p:nvSpPr>
        <p:spPr>
          <a:xfrm>
            <a:off x="8610600" y="6349833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KSO_TEMPLATE" hidden="1"/>
          <p:cNvSpPr/>
          <p:nvPr userDrawn="1">
            <p:custDataLst>
              <p:tags r:id="rId16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2400" b="1" u="none" strike="noStrike" kern="1200" cap="none" spc="200" normalizeH="0" baseline="0">
          <a:solidFill>
            <a:schemeClr val="tx1"/>
          </a:solidFill>
          <a:uFillTx/>
          <a:latin typeface="Arial" panose="020B0604020202020204" pitchFamily="34" charset="0"/>
          <a:ea typeface="微软雅黑" panose="020B0503020204020204" charset="-122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1pPr>
      <a:lvl2pPr marL="6858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tabLst>
          <a:tab pos="1609725" algn="l"/>
        </a:tabLst>
        <a:defRPr sz="16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2pPr>
      <a:lvl3pPr marL="11430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3pPr>
      <a:lvl4pPr marL="16002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4pPr>
      <a:lvl5pPr marL="20574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.xml"/><Relationship Id="rId3" Type="http://schemas.openxmlformats.org/officeDocument/2006/relationships/slideLayout" Target="../slideLayouts/slideLayout1.xml"/><Relationship Id="rId2" Type="http://schemas.openxmlformats.org/officeDocument/2006/relationships/tags" Target="../tags/tag109.xml"/><Relationship Id="rId1" Type="http://schemas.openxmlformats.org/officeDocument/2006/relationships/tags" Target="../tags/tag108.xml"/></Relationships>
</file>

<file path=ppt/slides/_rels/slide10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3.xml"/><Relationship Id="rId5" Type="http://schemas.openxmlformats.org/officeDocument/2006/relationships/tags" Target="../tags/tag199.xml"/><Relationship Id="rId4" Type="http://schemas.openxmlformats.org/officeDocument/2006/relationships/image" Target="../media/image7.png"/><Relationship Id="rId3" Type="http://schemas.openxmlformats.org/officeDocument/2006/relationships/tags" Target="../tags/tag198.xml"/><Relationship Id="rId2" Type="http://schemas.openxmlformats.org/officeDocument/2006/relationships/tags" Target="../tags/tag197.xml"/><Relationship Id="rId1" Type="http://schemas.openxmlformats.org/officeDocument/2006/relationships/tags" Target="../tags/tag196.xml"/></Relationships>
</file>

<file path=ppt/slides/_rels/slide11.xml.rels><?xml version="1.0" encoding="UTF-8" standalone="yes"?>
<Relationships xmlns="http://schemas.openxmlformats.org/package/2006/relationships"><Relationship Id="rId9" Type="http://schemas.openxmlformats.org/officeDocument/2006/relationships/tags" Target="../tags/tag205.xml"/><Relationship Id="rId8" Type="http://schemas.openxmlformats.org/officeDocument/2006/relationships/image" Target="../media/image10.png"/><Relationship Id="rId7" Type="http://schemas.openxmlformats.org/officeDocument/2006/relationships/tags" Target="../tags/tag204.xml"/><Relationship Id="rId6" Type="http://schemas.openxmlformats.org/officeDocument/2006/relationships/image" Target="../media/image9.png"/><Relationship Id="rId5" Type="http://schemas.openxmlformats.org/officeDocument/2006/relationships/tags" Target="../tags/tag203.xml"/><Relationship Id="rId4" Type="http://schemas.openxmlformats.org/officeDocument/2006/relationships/image" Target="../media/image8.png"/><Relationship Id="rId3" Type="http://schemas.openxmlformats.org/officeDocument/2006/relationships/tags" Target="../tags/tag202.xml"/><Relationship Id="rId2" Type="http://schemas.openxmlformats.org/officeDocument/2006/relationships/tags" Target="../tags/tag201.xml"/><Relationship Id="rId12" Type="http://schemas.openxmlformats.org/officeDocument/2006/relationships/slideLayout" Target="../slideLayouts/slideLayout3.xml"/><Relationship Id="rId11" Type="http://schemas.openxmlformats.org/officeDocument/2006/relationships/tags" Target="../tags/tag206.xml"/><Relationship Id="rId10" Type="http://schemas.openxmlformats.org/officeDocument/2006/relationships/image" Target="../media/image11.png"/><Relationship Id="rId1" Type="http://schemas.openxmlformats.org/officeDocument/2006/relationships/tags" Target="../tags/tag200.xml"/></Relationships>
</file>

<file path=ppt/slides/_rels/slide12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3.xml"/><Relationship Id="rId5" Type="http://schemas.openxmlformats.org/officeDocument/2006/relationships/tags" Target="../tags/tag210.xml"/><Relationship Id="rId4" Type="http://schemas.openxmlformats.org/officeDocument/2006/relationships/image" Target="../media/image12.png"/><Relationship Id="rId3" Type="http://schemas.openxmlformats.org/officeDocument/2006/relationships/tags" Target="../tags/tag209.xml"/><Relationship Id="rId2" Type="http://schemas.openxmlformats.org/officeDocument/2006/relationships/tags" Target="../tags/tag208.xml"/><Relationship Id="rId1" Type="http://schemas.openxmlformats.org/officeDocument/2006/relationships/tags" Target="../tags/tag207.xml"/></Relationships>
</file>

<file path=ppt/slides/_rels/slide13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3.xml"/><Relationship Id="rId5" Type="http://schemas.openxmlformats.org/officeDocument/2006/relationships/tags" Target="../tags/tag214.xml"/><Relationship Id="rId4" Type="http://schemas.openxmlformats.org/officeDocument/2006/relationships/image" Target="../media/image13.png"/><Relationship Id="rId3" Type="http://schemas.openxmlformats.org/officeDocument/2006/relationships/tags" Target="../tags/tag213.xml"/><Relationship Id="rId2" Type="http://schemas.openxmlformats.org/officeDocument/2006/relationships/tags" Target="../tags/tag212.xml"/><Relationship Id="rId1" Type="http://schemas.openxmlformats.org/officeDocument/2006/relationships/tags" Target="../tags/tag211.xml"/></Relationships>
</file>

<file path=ppt/slides/_rels/slide14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3.xml"/><Relationship Id="rId5" Type="http://schemas.openxmlformats.org/officeDocument/2006/relationships/tags" Target="../tags/tag218.xml"/><Relationship Id="rId4" Type="http://schemas.openxmlformats.org/officeDocument/2006/relationships/image" Target="../media/image14.png"/><Relationship Id="rId3" Type="http://schemas.openxmlformats.org/officeDocument/2006/relationships/tags" Target="../tags/tag217.xml"/><Relationship Id="rId2" Type="http://schemas.openxmlformats.org/officeDocument/2006/relationships/tags" Target="../tags/tag216.xml"/><Relationship Id="rId1" Type="http://schemas.openxmlformats.org/officeDocument/2006/relationships/tags" Target="../tags/tag215.xml"/></Relationships>
</file>

<file path=ppt/slides/_rels/slide15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3.xml"/><Relationship Id="rId3" Type="http://schemas.openxmlformats.org/officeDocument/2006/relationships/tags" Target="../tags/tag221.xml"/><Relationship Id="rId2" Type="http://schemas.openxmlformats.org/officeDocument/2006/relationships/tags" Target="../tags/tag220.xml"/><Relationship Id="rId1" Type="http://schemas.openxmlformats.org/officeDocument/2006/relationships/tags" Target="../tags/tag219.xml"/></Relationships>
</file>

<file path=ppt/slides/_rels/slide16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3.xml"/><Relationship Id="rId5" Type="http://schemas.openxmlformats.org/officeDocument/2006/relationships/tags" Target="../tags/tag225.xml"/><Relationship Id="rId4" Type="http://schemas.openxmlformats.org/officeDocument/2006/relationships/image" Target="../media/image15.png"/><Relationship Id="rId3" Type="http://schemas.openxmlformats.org/officeDocument/2006/relationships/tags" Target="../tags/tag224.xml"/><Relationship Id="rId2" Type="http://schemas.openxmlformats.org/officeDocument/2006/relationships/tags" Target="../tags/tag223.xml"/><Relationship Id="rId1" Type="http://schemas.openxmlformats.org/officeDocument/2006/relationships/tags" Target="../tags/tag222.xml"/></Relationships>
</file>

<file path=ppt/slides/_rels/slide17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3.xml"/><Relationship Id="rId3" Type="http://schemas.openxmlformats.org/officeDocument/2006/relationships/tags" Target="../tags/tag228.xml"/><Relationship Id="rId2" Type="http://schemas.openxmlformats.org/officeDocument/2006/relationships/tags" Target="../tags/tag227.xml"/><Relationship Id="rId1" Type="http://schemas.openxmlformats.org/officeDocument/2006/relationships/tags" Target="../tags/tag22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tags" Target="../tags/tag230.xml"/><Relationship Id="rId1" Type="http://schemas.openxmlformats.org/officeDocument/2006/relationships/tags" Target="../tags/tag229.xml"/></Relationships>
</file>

<file path=ppt/slides/_rels/slide19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3.xml"/><Relationship Id="rId3" Type="http://schemas.openxmlformats.org/officeDocument/2006/relationships/tags" Target="../tags/tag233.xml"/><Relationship Id="rId2" Type="http://schemas.openxmlformats.org/officeDocument/2006/relationships/tags" Target="../tags/tag232.xml"/><Relationship Id="rId1" Type="http://schemas.openxmlformats.org/officeDocument/2006/relationships/tags" Target="../tags/tag231.xml"/></Relationships>
</file>

<file path=ppt/slides/_rels/slide2.xml.rels><?xml version="1.0" encoding="UTF-8" standalone="yes"?>
<Relationships xmlns="http://schemas.openxmlformats.org/package/2006/relationships"><Relationship Id="rId9" Type="http://schemas.openxmlformats.org/officeDocument/2006/relationships/tags" Target="../tags/tag117.xml"/><Relationship Id="rId8" Type="http://schemas.openxmlformats.org/officeDocument/2006/relationships/tags" Target="../tags/tag116.xml"/><Relationship Id="rId7" Type="http://schemas.openxmlformats.org/officeDocument/2006/relationships/tags" Target="../tags/tag115.xml"/><Relationship Id="rId6" Type="http://schemas.openxmlformats.org/officeDocument/2006/relationships/tags" Target="../tags/tag114.xml"/><Relationship Id="rId5" Type="http://schemas.openxmlformats.org/officeDocument/2006/relationships/tags" Target="../tags/tag113.xml"/><Relationship Id="rId4" Type="http://schemas.openxmlformats.org/officeDocument/2006/relationships/tags" Target="../tags/tag112.xml"/><Relationship Id="rId3" Type="http://schemas.openxmlformats.org/officeDocument/2006/relationships/tags" Target="../tags/tag111.xml"/><Relationship Id="rId2" Type="http://schemas.openxmlformats.org/officeDocument/2006/relationships/image" Target="../media/image1.jpeg"/><Relationship Id="rId16" Type="http://schemas.openxmlformats.org/officeDocument/2006/relationships/notesSlide" Target="../notesSlides/notesSlide2.xml"/><Relationship Id="rId15" Type="http://schemas.openxmlformats.org/officeDocument/2006/relationships/slideLayout" Target="../slideLayouts/slideLayout4.xml"/><Relationship Id="rId14" Type="http://schemas.openxmlformats.org/officeDocument/2006/relationships/tags" Target="../tags/tag122.xml"/><Relationship Id="rId13" Type="http://schemas.openxmlformats.org/officeDocument/2006/relationships/tags" Target="../tags/tag121.xml"/><Relationship Id="rId12" Type="http://schemas.openxmlformats.org/officeDocument/2006/relationships/tags" Target="../tags/tag120.xml"/><Relationship Id="rId11" Type="http://schemas.openxmlformats.org/officeDocument/2006/relationships/tags" Target="../tags/tag119.xml"/><Relationship Id="rId10" Type="http://schemas.openxmlformats.org/officeDocument/2006/relationships/tags" Target="../tags/tag118.xml"/><Relationship Id="rId1" Type="http://schemas.openxmlformats.org/officeDocument/2006/relationships/tags" Target="../tags/tag110.xml"/></Relationships>
</file>

<file path=ppt/slides/_rels/slide20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3.xml"/><Relationship Id="rId3" Type="http://schemas.openxmlformats.org/officeDocument/2006/relationships/tags" Target="../tags/tag236.xml"/><Relationship Id="rId2" Type="http://schemas.openxmlformats.org/officeDocument/2006/relationships/tags" Target="../tags/tag235.xml"/><Relationship Id="rId1" Type="http://schemas.openxmlformats.org/officeDocument/2006/relationships/tags" Target="../tags/tag234.xml"/></Relationships>
</file>

<file path=ppt/slides/_rels/slide2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3.xml"/><Relationship Id="rId3" Type="http://schemas.openxmlformats.org/officeDocument/2006/relationships/tags" Target="../tags/tag239.xml"/><Relationship Id="rId2" Type="http://schemas.openxmlformats.org/officeDocument/2006/relationships/tags" Target="../tags/tag238.xml"/><Relationship Id="rId1" Type="http://schemas.openxmlformats.org/officeDocument/2006/relationships/tags" Target="../tags/tag237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.xml"/><Relationship Id="rId7" Type="http://schemas.openxmlformats.org/officeDocument/2006/relationships/tags" Target="../tags/tag244.xml"/><Relationship Id="rId6" Type="http://schemas.openxmlformats.org/officeDocument/2006/relationships/image" Target="../media/image17.png"/><Relationship Id="rId5" Type="http://schemas.openxmlformats.org/officeDocument/2006/relationships/tags" Target="../tags/tag243.xml"/><Relationship Id="rId4" Type="http://schemas.openxmlformats.org/officeDocument/2006/relationships/image" Target="../media/image16.png"/><Relationship Id="rId3" Type="http://schemas.openxmlformats.org/officeDocument/2006/relationships/tags" Target="../tags/tag242.xml"/><Relationship Id="rId2" Type="http://schemas.openxmlformats.org/officeDocument/2006/relationships/tags" Target="../tags/tag241.xml"/><Relationship Id="rId1" Type="http://schemas.openxmlformats.org/officeDocument/2006/relationships/tags" Target="../tags/tag240.xml"/></Relationships>
</file>

<file path=ppt/slides/_rels/slide23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3.xml"/><Relationship Id="rId6" Type="http://schemas.openxmlformats.org/officeDocument/2006/relationships/tags" Target="../tags/tag248.xml"/><Relationship Id="rId5" Type="http://schemas.openxmlformats.org/officeDocument/2006/relationships/image" Target="../media/image19.png"/><Relationship Id="rId4" Type="http://schemas.openxmlformats.org/officeDocument/2006/relationships/tags" Target="../tags/tag247.xml"/><Relationship Id="rId3" Type="http://schemas.openxmlformats.org/officeDocument/2006/relationships/image" Target="../media/image18.png"/><Relationship Id="rId2" Type="http://schemas.openxmlformats.org/officeDocument/2006/relationships/tags" Target="../tags/tag246.xml"/><Relationship Id="rId1" Type="http://schemas.openxmlformats.org/officeDocument/2006/relationships/tags" Target="../tags/tag245.xml"/></Relationships>
</file>

<file path=ppt/slides/_rels/slide24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3.xml"/><Relationship Id="rId6" Type="http://schemas.openxmlformats.org/officeDocument/2006/relationships/tags" Target="../tags/tag252.xml"/><Relationship Id="rId5" Type="http://schemas.openxmlformats.org/officeDocument/2006/relationships/image" Target="../media/image21.png"/><Relationship Id="rId4" Type="http://schemas.openxmlformats.org/officeDocument/2006/relationships/tags" Target="../tags/tag251.xml"/><Relationship Id="rId3" Type="http://schemas.openxmlformats.org/officeDocument/2006/relationships/image" Target="../media/image20.png"/><Relationship Id="rId2" Type="http://schemas.openxmlformats.org/officeDocument/2006/relationships/tags" Target="../tags/tag250.xml"/><Relationship Id="rId1" Type="http://schemas.openxmlformats.org/officeDocument/2006/relationships/tags" Target="../tags/tag249.xml"/></Relationships>
</file>

<file path=ppt/slides/_rels/slide25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3.xml"/><Relationship Id="rId6" Type="http://schemas.openxmlformats.org/officeDocument/2006/relationships/tags" Target="../tags/tag256.xml"/><Relationship Id="rId5" Type="http://schemas.openxmlformats.org/officeDocument/2006/relationships/image" Target="../media/image23.png"/><Relationship Id="rId4" Type="http://schemas.openxmlformats.org/officeDocument/2006/relationships/tags" Target="../tags/tag255.xml"/><Relationship Id="rId3" Type="http://schemas.openxmlformats.org/officeDocument/2006/relationships/image" Target="../media/image22.png"/><Relationship Id="rId2" Type="http://schemas.openxmlformats.org/officeDocument/2006/relationships/tags" Target="../tags/tag254.xml"/><Relationship Id="rId1" Type="http://schemas.openxmlformats.org/officeDocument/2006/relationships/tags" Target="../tags/tag253.xml"/></Relationships>
</file>

<file path=ppt/slides/_rels/slide26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3.xml"/><Relationship Id="rId6" Type="http://schemas.openxmlformats.org/officeDocument/2006/relationships/tags" Target="../tags/tag260.xml"/><Relationship Id="rId5" Type="http://schemas.openxmlformats.org/officeDocument/2006/relationships/image" Target="../media/image25.png"/><Relationship Id="rId4" Type="http://schemas.openxmlformats.org/officeDocument/2006/relationships/tags" Target="../tags/tag259.xml"/><Relationship Id="rId3" Type="http://schemas.openxmlformats.org/officeDocument/2006/relationships/image" Target="../media/image24.png"/><Relationship Id="rId2" Type="http://schemas.openxmlformats.org/officeDocument/2006/relationships/tags" Target="../tags/tag258.xml"/><Relationship Id="rId1" Type="http://schemas.openxmlformats.org/officeDocument/2006/relationships/tags" Target="../tags/tag257.xml"/></Relationships>
</file>

<file path=ppt/slides/_rels/slide27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3.xml"/><Relationship Id="rId6" Type="http://schemas.openxmlformats.org/officeDocument/2006/relationships/tags" Target="../tags/tag264.xml"/><Relationship Id="rId5" Type="http://schemas.openxmlformats.org/officeDocument/2006/relationships/image" Target="../media/image27.png"/><Relationship Id="rId4" Type="http://schemas.openxmlformats.org/officeDocument/2006/relationships/tags" Target="../tags/tag263.xml"/><Relationship Id="rId3" Type="http://schemas.openxmlformats.org/officeDocument/2006/relationships/image" Target="../media/image26.png"/><Relationship Id="rId2" Type="http://schemas.openxmlformats.org/officeDocument/2006/relationships/tags" Target="../tags/tag262.xml"/><Relationship Id="rId1" Type="http://schemas.openxmlformats.org/officeDocument/2006/relationships/tags" Target="../tags/tag261.xml"/></Relationships>
</file>

<file path=ppt/slides/_rels/slide28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3.xml"/><Relationship Id="rId6" Type="http://schemas.openxmlformats.org/officeDocument/2006/relationships/tags" Target="../tags/tag268.xml"/><Relationship Id="rId5" Type="http://schemas.openxmlformats.org/officeDocument/2006/relationships/image" Target="../media/image29.png"/><Relationship Id="rId4" Type="http://schemas.openxmlformats.org/officeDocument/2006/relationships/tags" Target="../tags/tag267.xml"/><Relationship Id="rId3" Type="http://schemas.openxmlformats.org/officeDocument/2006/relationships/image" Target="../media/image28.png"/><Relationship Id="rId2" Type="http://schemas.openxmlformats.org/officeDocument/2006/relationships/tags" Target="../tags/tag266.xml"/><Relationship Id="rId1" Type="http://schemas.openxmlformats.org/officeDocument/2006/relationships/tags" Target="../tags/tag265.xml"/></Relationships>
</file>

<file path=ppt/slides/_rels/slide29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3.xml"/><Relationship Id="rId6" Type="http://schemas.openxmlformats.org/officeDocument/2006/relationships/tags" Target="../tags/tag272.xml"/><Relationship Id="rId5" Type="http://schemas.openxmlformats.org/officeDocument/2006/relationships/image" Target="../media/image31.png"/><Relationship Id="rId4" Type="http://schemas.openxmlformats.org/officeDocument/2006/relationships/tags" Target="../tags/tag271.xml"/><Relationship Id="rId3" Type="http://schemas.openxmlformats.org/officeDocument/2006/relationships/image" Target="../media/image30.png"/><Relationship Id="rId2" Type="http://schemas.openxmlformats.org/officeDocument/2006/relationships/tags" Target="../tags/tag270.xml"/><Relationship Id="rId1" Type="http://schemas.openxmlformats.org/officeDocument/2006/relationships/tags" Target="../tags/tag269.xml"/></Relationships>
</file>

<file path=ppt/slides/_rels/slide3.xml.rels><?xml version="1.0" encoding="UTF-8" standalone="yes"?>
<Relationships xmlns="http://schemas.openxmlformats.org/package/2006/relationships"><Relationship Id="rId9" Type="http://schemas.openxmlformats.org/officeDocument/2006/relationships/tags" Target="../tags/tag131.xml"/><Relationship Id="rId8" Type="http://schemas.openxmlformats.org/officeDocument/2006/relationships/tags" Target="../tags/tag130.xml"/><Relationship Id="rId7" Type="http://schemas.openxmlformats.org/officeDocument/2006/relationships/tags" Target="../tags/tag129.xml"/><Relationship Id="rId6" Type="http://schemas.openxmlformats.org/officeDocument/2006/relationships/tags" Target="../tags/tag128.xml"/><Relationship Id="rId5" Type="http://schemas.openxmlformats.org/officeDocument/2006/relationships/tags" Target="../tags/tag127.xml"/><Relationship Id="rId4" Type="http://schemas.openxmlformats.org/officeDocument/2006/relationships/tags" Target="../tags/tag126.xml"/><Relationship Id="rId3" Type="http://schemas.openxmlformats.org/officeDocument/2006/relationships/tags" Target="../tags/tag125.xml"/><Relationship Id="rId2" Type="http://schemas.openxmlformats.org/officeDocument/2006/relationships/tags" Target="../tags/tag124.xml"/><Relationship Id="rId14" Type="http://schemas.openxmlformats.org/officeDocument/2006/relationships/slideLayout" Target="../slideLayouts/slideLayout4.xml"/><Relationship Id="rId13" Type="http://schemas.openxmlformats.org/officeDocument/2006/relationships/tags" Target="../tags/tag135.xml"/><Relationship Id="rId12" Type="http://schemas.openxmlformats.org/officeDocument/2006/relationships/tags" Target="../tags/tag134.xml"/><Relationship Id="rId11" Type="http://schemas.openxmlformats.org/officeDocument/2006/relationships/tags" Target="../tags/tag133.xml"/><Relationship Id="rId10" Type="http://schemas.openxmlformats.org/officeDocument/2006/relationships/tags" Target="../tags/tag132.xml"/><Relationship Id="rId1" Type="http://schemas.openxmlformats.org/officeDocument/2006/relationships/tags" Target="../tags/tag123.xml"/></Relationships>
</file>

<file path=ppt/slides/_rels/slide30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3.xml"/><Relationship Id="rId6" Type="http://schemas.openxmlformats.org/officeDocument/2006/relationships/tags" Target="../tags/tag276.xml"/><Relationship Id="rId5" Type="http://schemas.openxmlformats.org/officeDocument/2006/relationships/image" Target="../media/image33.png"/><Relationship Id="rId4" Type="http://schemas.openxmlformats.org/officeDocument/2006/relationships/tags" Target="../tags/tag275.xml"/><Relationship Id="rId3" Type="http://schemas.openxmlformats.org/officeDocument/2006/relationships/image" Target="../media/image32.png"/><Relationship Id="rId2" Type="http://schemas.openxmlformats.org/officeDocument/2006/relationships/tags" Target="../tags/tag274.xml"/><Relationship Id="rId1" Type="http://schemas.openxmlformats.org/officeDocument/2006/relationships/tags" Target="../tags/tag273.xml"/></Relationships>
</file>

<file path=ppt/slides/_rels/slide31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3.xml"/><Relationship Id="rId6" Type="http://schemas.openxmlformats.org/officeDocument/2006/relationships/tags" Target="../tags/tag280.xml"/><Relationship Id="rId5" Type="http://schemas.openxmlformats.org/officeDocument/2006/relationships/image" Target="../media/image35.png"/><Relationship Id="rId4" Type="http://schemas.openxmlformats.org/officeDocument/2006/relationships/tags" Target="../tags/tag279.xml"/><Relationship Id="rId3" Type="http://schemas.openxmlformats.org/officeDocument/2006/relationships/image" Target="../media/image34.png"/><Relationship Id="rId2" Type="http://schemas.openxmlformats.org/officeDocument/2006/relationships/tags" Target="../tags/tag278.xml"/><Relationship Id="rId1" Type="http://schemas.openxmlformats.org/officeDocument/2006/relationships/tags" Target="../tags/tag277.xml"/></Relationships>
</file>

<file path=ppt/slides/_rels/slide32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3.xml"/><Relationship Id="rId6" Type="http://schemas.openxmlformats.org/officeDocument/2006/relationships/tags" Target="../tags/tag284.xml"/><Relationship Id="rId5" Type="http://schemas.openxmlformats.org/officeDocument/2006/relationships/image" Target="../media/image37.png"/><Relationship Id="rId4" Type="http://schemas.openxmlformats.org/officeDocument/2006/relationships/tags" Target="../tags/tag283.xml"/><Relationship Id="rId3" Type="http://schemas.openxmlformats.org/officeDocument/2006/relationships/image" Target="../media/image36.png"/><Relationship Id="rId2" Type="http://schemas.openxmlformats.org/officeDocument/2006/relationships/tags" Target="../tags/tag282.xml"/><Relationship Id="rId1" Type="http://schemas.openxmlformats.org/officeDocument/2006/relationships/tags" Target="../tags/tag281.xml"/></Relationships>
</file>

<file path=ppt/slides/_rels/slide33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3.xml"/><Relationship Id="rId6" Type="http://schemas.openxmlformats.org/officeDocument/2006/relationships/tags" Target="../tags/tag288.xml"/><Relationship Id="rId5" Type="http://schemas.openxmlformats.org/officeDocument/2006/relationships/image" Target="../media/image39.png"/><Relationship Id="rId4" Type="http://schemas.openxmlformats.org/officeDocument/2006/relationships/tags" Target="../tags/tag287.xml"/><Relationship Id="rId3" Type="http://schemas.openxmlformats.org/officeDocument/2006/relationships/image" Target="../media/image38.png"/><Relationship Id="rId2" Type="http://schemas.openxmlformats.org/officeDocument/2006/relationships/tags" Target="../tags/tag286.xml"/><Relationship Id="rId1" Type="http://schemas.openxmlformats.org/officeDocument/2006/relationships/tags" Target="../tags/tag285.xml"/></Relationships>
</file>

<file path=ppt/slides/_rels/slide34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3.xml"/><Relationship Id="rId6" Type="http://schemas.openxmlformats.org/officeDocument/2006/relationships/tags" Target="../tags/tag292.xml"/><Relationship Id="rId5" Type="http://schemas.openxmlformats.org/officeDocument/2006/relationships/image" Target="../media/image41.png"/><Relationship Id="rId4" Type="http://schemas.openxmlformats.org/officeDocument/2006/relationships/tags" Target="../tags/tag291.xml"/><Relationship Id="rId3" Type="http://schemas.openxmlformats.org/officeDocument/2006/relationships/image" Target="../media/image40.png"/><Relationship Id="rId2" Type="http://schemas.openxmlformats.org/officeDocument/2006/relationships/tags" Target="../tags/tag290.xml"/><Relationship Id="rId1" Type="http://schemas.openxmlformats.org/officeDocument/2006/relationships/tags" Target="../tags/tag289.xml"/></Relationships>
</file>

<file path=ppt/slides/_rels/slide35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3.xml"/><Relationship Id="rId6" Type="http://schemas.openxmlformats.org/officeDocument/2006/relationships/tags" Target="../tags/tag296.xml"/><Relationship Id="rId5" Type="http://schemas.openxmlformats.org/officeDocument/2006/relationships/image" Target="../media/image43.png"/><Relationship Id="rId4" Type="http://schemas.openxmlformats.org/officeDocument/2006/relationships/tags" Target="../tags/tag295.xml"/><Relationship Id="rId3" Type="http://schemas.openxmlformats.org/officeDocument/2006/relationships/image" Target="../media/image42.png"/><Relationship Id="rId2" Type="http://schemas.openxmlformats.org/officeDocument/2006/relationships/tags" Target="../tags/tag294.xml"/><Relationship Id="rId1" Type="http://schemas.openxmlformats.org/officeDocument/2006/relationships/tags" Target="../tags/tag293.xml"/></Relationships>
</file>

<file path=ppt/slides/_rels/slide36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5.xml"/><Relationship Id="rId3" Type="http://schemas.openxmlformats.org/officeDocument/2006/relationships/tags" Target="../tags/tag299.xml"/><Relationship Id="rId2" Type="http://schemas.openxmlformats.org/officeDocument/2006/relationships/tags" Target="../tags/tag298.xml"/><Relationship Id="rId1" Type="http://schemas.openxmlformats.org/officeDocument/2006/relationships/tags" Target="../tags/tag297.xml"/></Relationships>
</file>

<file path=ppt/slides/_rels/slide4.xml.rels><?xml version="1.0" encoding="UTF-8" standalone="yes"?>
<Relationships xmlns="http://schemas.openxmlformats.org/package/2006/relationships"><Relationship Id="rId9" Type="http://schemas.openxmlformats.org/officeDocument/2006/relationships/tags" Target="../tags/tag144.xml"/><Relationship Id="rId8" Type="http://schemas.openxmlformats.org/officeDocument/2006/relationships/tags" Target="../tags/tag143.xml"/><Relationship Id="rId7" Type="http://schemas.openxmlformats.org/officeDocument/2006/relationships/tags" Target="../tags/tag142.xml"/><Relationship Id="rId6" Type="http://schemas.openxmlformats.org/officeDocument/2006/relationships/tags" Target="../tags/tag141.xml"/><Relationship Id="rId5" Type="http://schemas.openxmlformats.org/officeDocument/2006/relationships/tags" Target="../tags/tag140.xml"/><Relationship Id="rId43" Type="http://schemas.openxmlformats.org/officeDocument/2006/relationships/slideLayout" Target="../slideLayouts/slideLayout3.xml"/><Relationship Id="rId42" Type="http://schemas.openxmlformats.org/officeDocument/2006/relationships/tags" Target="../tags/tag177.xml"/><Relationship Id="rId41" Type="http://schemas.openxmlformats.org/officeDocument/2006/relationships/tags" Target="../tags/tag176.xml"/><Relationship Id="rId40" Type="http://schemas.openxmlformats.org/officeDocument/2006/relationships/tags" Target="../tags/tag175.xml"/><Relationship Id="rId4" Type="http://schemas.openxmlformats.org/officeDocument/2006/relationships/tags" Target="../tags/tag139.xml"/><Relationship Id="rId39" Type="http://schemas.openxmlformats.org/officeDocument/2006/relationships/tags" Target="../tags/tag174.xml"/><Relationship Id="rId38" Type="http://schemas.openxmlformats.org/officeDocument/2006/relationships/tags" Target="../tags/tag173.xml"/><Relationship Id="rId37" Type="http://schemas.openxmlformats.org/officeDocument/2006/relationships/tags" Target="../tags/tag172.xml"/><Relationship Id="rId36" Type="http://schemas.openxmlformats.org/officeDocument/2006/relationships/tags" Target="../tags/tag171.xml"/><Relationship Id="rId35" Type="http://schemas.openxmlformats.org/officeDocument/2006/relationships/tags" Target="../tags/tag170.xml"/><Relationship Id="rId34" Type="http://schemas.openxmlformats.org/officeDocument/2006/relationships/tags" Target="../tags/tag169.xml"/><Relationship Id="rId33" Type="http://schemas.openxmlformats.org/officeDocument/2006/relationships/tags" Target="../tags/tag168.xml"/><Relationship Id="rId32" Type="http://schemas.openxmlformats.org/officeDocument/2006/relationships/tags" Target="../tags/tag167.xml"/><Relationship Id="rId31" Type="http://schemas.openxmlformats.org/officeDocument/2006/relationships/tags" Target="../tags/tag166.xml"/><Relationship Id="rId30" Type="http://schemas.openxmlformats.org/officeDocument/2006/relationships/tags" Target="../tags/tag165.xml"/><Relationship Id="rId3" Type="http://schemas.openxmlformats.org/officeDocument/2006/relationships/tags" Target="../tags/tag138.xml"/><Relationship Id="rId29" Type="http://schemas.openxmlformats.org/officeDocument/2006/relationships/tags" Target="../tags/tag164.xml"/><Relationship Id="rId28" Type="http://schemas.openxmlformats.org/officeDocument/2006/relationships/tags" Target="../tags/tag163.xml"/><Relationship Id="rId27" Type="http://schemas.openxmlformats.org/officeDocument/2006/relationships/tags" Target="../tags/tag162.xml"/><Relationship Id="rId26" Type="http://schemas.openxmlformats.org/officeDocument/2006/relationships/tags" Target="../tags/tag161.xml"/><Relationship Id="rId25" Type="http://schemas.openxmlformats.org/officeDocument/2006/relationships/tags" Target="../tags/tag160.xml"/><Relationship Id="rId24" Type="http://schemas.openxmlformats.org/officeDocument/2006/relationships/tags" Target="../tags/tag159.xml"/><Relationship Id="rId23" Type="http://schemas.openxmlformats.org/officeDocument/2006/relationships/tags" Target="../tags/tag158.xml"/><Relationship Id="rId22" Type="http://schemas.openxmlformats.org/officeDocument/2006/relationships/tags" Target="../tags/tag157.xml"/><Relationship Id="rId21" Type="http://schemas.openxmlformats.org/officeDocument/2006/relationships/tags" Target="../tags/tag156.xml"/><Relationship Id="rId20" Type="http://schemas.openxmlformats.org/officeDocument/2006/relationships/tags" Target="../tags/tag155.xml"/><Relationship Id="rId2" Type="http://schemas.openxmlformats.org/officeDocument/2006/relationships/tags" Target="../tags/tag137.xml"/><Relationship Id="rId19" Type="http://schemas.openxmlformats.org/officeDocument/2006/relationships/tags" Target="../tags/tag154.xml"/><Relationship Id="rId18" Type="http://schemas.openxmlformats.org/officeDocument/2006/relationships/tags" Target="../tags/tag153.xml"/><Relationship Id="rId17" Type="http://schemas.openxmlformats.org/officeDocument/2006/relationships/tags" Target="../tags/tag152.xml"/><Relationship Id="rId16" Type="http://schemas.openxmlformats.org/officeDocument/2006/relationships/tags" Target="../tags/tag151.xml"/><Relationship Id="rId15" Type="http://schemas.openxmlformats.org/officeDocument/2006/relationships/tags" Target="../tags/tag150.xml"/><Relationship Id="rId14" Type="http://schemas.openxmlformats.org/officeDocument/2006/relationships/tags" Target="../tags/tag149.xml"/><Relationship Id="rId13" Type="http://schemas.openxmlformats.org/officeDocument/2006/relationships/tags" Target="../tags/tag148.xml"/><Relationship Id="rId12" Type="http://schemas.openxmlformats.org/officeDocument/2006/relationships/tags" Target="../tags/tag147.xml"/><Relationship Id="rId11" Type="http://schemas.openxmlformats.org/officeDocument/2006/relationships/tags" Target="../tags/tag146.xml"/><Relationship Id="rId10" Type="http://schemas.openxmlformats.org/officeDocument/2006/relationships/tags" Target="../tags/tag145.xml"/><Relationship Id="rId1" Type="http://schemas.openxmlformats.org/officeDocument/2006/relationships/tags" Target="../tags/tag136.xml"/></Relationships>
</file>

<file path=ppt/slides/_rels/slide5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3.xml"/><Relationship Id="rId5" Type="http://schemas.openxmlformats.org/officeDocument/2006/relationships/tags" Target="../tags/tag180.xml"/><Relationship Id="rId4" Type="http://schemas.openxmlformats.org/officeDocument/2006/relationships/image" Target="../media/image3.png"/><Relationship Id="rId3" Type="http://schemas.openxmlformats.org/officeDocument/2006/relationships/tags" Target="../tags/tag179.xml"/><Relationship Id="rId2" Type="http://schemas.openxmlformats.org/officeDocument/2006/relationships/image" Target="../media/image2.png"/><Relationship Id="rId1" Type="http://schemas.openxmlformats.org/officeDocument/2006/relationships/tags" Target="../tags/tag178.xml"/></Relationships>
</file>

<file path=ppt/slides/_rels/slide6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3.xml"/><Relationship Id="rId5" Type="http://schemas.openxmlformats.org/officeDocument/2006/relationships/tags" Target="../tags/tag184.xml"/><Relationship Id="rId4" Type="http://schemas.openxmlformats.org/officeDocument/2006/relationships/image" Target="../media/image3.png"/><Relationship Id="rId3" Type="http://schemas.openxmlformats.org/officeDocument/2006/relationships/tags" Target="../tags/tag183.xml"/><Relationship Id="rId2" Type="http://schemas.openxmlformats.org/officeDocument/2006/relationships/tags" Target="../tags/tag182.xml"/><Relationship Id="rId1" Type="http://schemas.openxmlformats.org/officeDocument/2006/relationships/tags" Target="../tags/tag181.xml"/></Relationships>
</file>

<file path=ppt/slides/_rels/slide7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3.xml"/><Relationship Id="rId4" Type="http://schemas.openxmlformats.org/officeDocument/2006/relationships/tags" Target="../tags/tag187.xml"/><Relationship Id="rId3" Type="http://schemas.openxmlformats.org/officeDocument/2006/relationships/image" Target="../media/image4.png"/><Relationship Id="rId2" Type="http://schemas.openxmlformats.org/officeDocument/2006/relationships/tags" Target="../tags/tag186.xml"/><Relationship Id="rId1" Type="http://schemas.openxmlformats.org/officeDocument/2006/relationships/tags" Target="../tags/tag185.xml"/></Relationships>
</file>

<file path=ppt/slides/_rels/slide8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3.xml"/><Relationship Id="rId5" Type="http://schemas.openxmlformats.org/officeDocument/2006/relationships/tags" Target="../tags/tag191.xml"/><Relationship Id="rId4" Type="http://schemas.openxmlformats.org/officeDocument/2006/relationships/image" Target="../media/image5.png"/><Relationship Id="rId3" Type="http://schemas.openxmlformats.org/officeDocument/2006/relationships/tags" Target="../tags/tag190.xml"/><Relationship Id="rId2" Type="http://schemas.openxmlformats.org/officeDocument/2006/relationships/tags" Target="../tags/tag189.xml"/><Relationship Id="rId1" Type="http://schemas.openxmlformats.org/officeDocument/2006/relationships/tags" Target="../tags/tag188.xml"/></Relationships>
</file>

<file path=ppt/slides/_rels/slide9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3.xml"/><Relationship Id="rId5" Type="http://schemas.openxmlformats.org/officeDocument/2006/relationships/tags" Target="../tags/tag195.xml"/><Relationship Id="rId4" Type="http://schemas.openxmlformats.org/officeDocument/2006/relationships/image" Target="../media/image6.png"/><Relationship Id="rId3" Type="http://schemas.openxmlformats.org/officeDocument/2006/relationships/tags" Target="../tags/tag194.xml"/><Relationship Id="rId2" Type="http://schemas.openxmlformats.org/officeDocument/2006/relationships/tags" Target="../tags/tag193.xml"/><Relationship Id="rId1" Type="http://schemas.openxmlformats.org/officeDocument/2006/relationships/tags" Target="../tags/tag19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4"/>
          <p:cNvSpPr>
            <a:spLocks noGrp="1"/>
          </p:cNvSpPr>
          <p:nvPr>
            <p:ph type="ctrTitle"/>
            <p:custDataLst>
              <p:tags r:id="rId1"/>
            </p:custDataLst>
          </p:nvPr>
        </p:nvSpPr>
        <p:spPr>
          <a:xfrm>
            <a:off x="622300" y="1088390"/>
            <a:ext cx="9310370" cy="2673985"/>
          </a:xfrm>
        </p:spPr>
        <p:txBody>
          <a:bodyPr>
            <a:normAutofit/>
          </a:bodyPr>
          <a:lstStyle/>
          <a:p>
            <a:r>
              <a:rPr lang="zh-CN" altLang="en-US" dirty="0"/>
              <a:t>夹具设计</a:t>
            </a:r>
            <a:r>
              <a:rPr lang="zh-CN" altLang="en-US" dirty="0"/>
              <a:t>项目教程</a:t>
            </a:r>
            <a:endParaRPr lang="zh-CN" altLang="en-US" dirty="0"/>
          </a:p>
        </p:txBody>
      </p:sp>
    </p:spTree>
    <p:custDataLst>
      <p:tags r:id="rId2"/>
    </p:custData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文本框 2"/>
          <p:cNvSpPr txBox="1"/>
          <p:nvPr>
            <p:custDataLst>
              <p:tags r:id="rId1"/>
            </p:custDataLst>
          </p:nvPr>
        </p:nvSpPr>
        <p:spPr>
          <a:xfrm>
            <a:off x="1001869" y="103714"/>
            <a:ext cx="7847330" cy="739140"/>
          </a:xfrm>
          <a:prstGeom prst="rect">
            <a:avLst/>
          </a:prstGeom>
        </p:spPr>
        <p:txBody>
          <a:bodyPr vert="horz" lIns="90000" tIns="46800" rIns="90000" bIns="46800" rtlCol="0" anchor="b" anchorCtr="0">
            <a:normAutofit fontScale="80000"/>
          </a:bodyPr>
          <a:lstStyle>
            <a:lvl1pPr fontAlgn="auto">
              <a:lnSpc>
                <a:spcPct val="100000"/>
              </a:lnSpc>
              <a:spcBef>
                <a:spcPct val="0"/>
              </a:spcBef>
              <a:buNone/>
              <a:defRPr sz="3600" b="1" u="none" strike="noStrike" cap="none" spc="300" normalizeH="0" baseline="0">
                <a:uFillTx/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>
                <a:latin typeface="Arial" panose="020B0604020202020204" pitchFamily="34" charset="0"/>
                <a:ea typeface="微软雅黑" panose="020B0503020204020204" charset="-122"/>
                <a:sym typeface="+mn-ea"/>
              </a:rPr>
              <a:t>    1.</a:t>
            </a:r>
            <a:r>
              <a:rPr>
                <a:sym typeface="+mn-ea"/>
              </a:rPr>
              <a:t>明确设计任务、收集分析原始资料</a:t>
            </a:r>
            <a:endParaRPr lang="zh-CN" altLang="en-US" dirty="0">
              <a:latin typeface="Arial" panose="020B0604020202020204" pitchFamily="34" charset="0"/>
              <a:ea typeface="微软雅黑" panose="020B0503020204020204" charset="-122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文本框 3"/>
              <p:cNvSpPr txBox="1"/>
              <p:nvPr>
                <p:custDataLst>
                  <p:tags r:id="rId2"/>
                </p:custDataLst>
              </p:nvPr>
            </p:nvSpPr>
            <p:spPr>
              <a:xfrm>
                <a:off x="885190" y="842645"/>
                <a:ext cx="10840720" cy="4142740"/>
              </a:xfrm>
              <a:prstGeom prst="rect">
                <a:avLst/>
              </a:prstGeom>
              <a:noFill/>
            </p:spPr>
            <p:txBody>
              <a:bodyPr wrap="square" rtlCol="0" anchor="t">
                <a:spAutoFit/>
              </a:bodyPr>
              <a:p>
                <a:pPr indent="457200" fontAlgn="auto">
                  <a:lnSpc>
                    <a:spcPct val="150000"/>
                  </a:lnSpc>
                </a:pPr>
                <a:r>
                  <a:rPr lang="zh-CN" altLang="en-US" sz="2400">
                    <a:sym typeface="+mn-ea"/>
                  </a:rPr>
                  <a:t>(５) 分析原始资料.</a:t>
                </a:r>
                <a:endParaRPr lang="zh-CN" altLang="en-US" sz="2400">
                  <a:sym typeface="+mn-ea"/>
                </a:endParaRPr>
              </a:p>
              <a:p>
                <a:pPr indent="457200" fontAlgn="auto">
                  <a:lnSpc>
                    <a:spcPct val="150000"/>
                  </a:lnSpc>
                </a:pPr>
                <a:r>
                  <a:rPr lang="zh-CN" altLang="en-US" sz="2400">
                    <a:sym typeface="+mn-ea"/>
                  </a:rPr>
                  <a:t>１) 工件属于支架类零件, 毛坯为铸件, 结构中等复杂, 尺寸不大, 材料加工性能良好, 本工序加工尺寸精度要求有５０±０</a:t>
                </a:r>
                <a:r>
                  <a:rPr lang="en-US" altLang="zh-CN" sz="2400">
                    <a:sym typeface="+mn-ea"/>
                  </a:rPr>
                  <a:t>.</a:t>
                </a:r>
                <a:r>
                  <a:rPr lang="zh-CN" altLang="en-US" sz="2400">
                    <a:sym typeface="+mn-ea"/>
                  </a:rPr>
                  <a:t>０５和</a:t>
                </a:r>
                <a:r>
                  <a:rPr lang="zh-CN" altLang="en-US" sz="2400">
                    <a:sym typeface="+mn-ea"/>
                  </a:rPr>
                  <a:t>ϕ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400" i="1">
                            <a:latin typeface="Cambria Math" panose="02040503050406030204" charset="0"/>
                            <a:cs typeface="Cambria Math" panose="02040503050406030204" charset="0"/>
                          </a:rPr>
                        </m:ctrlPr>
                      </m:sSubSupPr>
                      <m:e>
                        <m:r>
                          <a:rPr lang="en-US" altLang="zh-CN" sz="2400" i="1">
                            <a:latin typeface="Cambria Math" panose="02040503050406030204" charset="0"/>
                            <a:cs typeface="Cambria Math" panose="02040503050406030204" charset="0"/>
                          </a:rPr>
                          <m:t>44</m:t>
                        </m:r>
                      </m:e>
                      <m:sub>
                        <m:r>
                          <a:rPr lang="en-US" altLang="zh-CN" sz="2400" i="1">
                            <a:latin typeface="Cambria Math" panose="02040503050406030204" charset="0"/>
                            <a:cs typeface="Cambria Math" panose="02040503050406030204" charset="0"/>
                          </a:rPr>
                          <m:t>0</m:t>
                        </m:r>
                      </m:sub>
                      <m:sup>
                        <m:r>
                          <a:rPr lang="en-US" altLang="zh-CN" sz="2400" i="1">
                            <a:latin typeface="Cambria Math" panose="02040503050406030204" charset="0"/>
                            <a:cs typeface="Cambria Math" panose="02040503050406030204" charset="0"/>
                          </a:rPr>
                          <m:t>+</m:t>
                        </m:r>
                        <m:r>
                          <a:rPr lang="en-US" altLang="zh-CN" sz="2400" i="1">
                            <a:latin typeface="Cambria Math" panose="02040503050406030204" charset="0"/>
                            <a:cs typeface="Cambria Math" panose="02040503050406030204" charset="0"/>
                          </a:rPr>
                          <m:t>0</m:t>
                        </m:r>
                        <m:r>
                          <a:rPr lang="en-US" altLang="zh-CN" sz="2400" i="1">
                            <a:latin typeface="Cambria Math" panose="02040503050406030204" charset="0"/>
                            <a:cs typeface="Cambria Math" panose="02040503050406030204" charset="0"/>
                          </a:rPr>
                          <m:t>.</m:t>
                        </m:r>
                        <m:r>
                          <a:rPr lang="en-US" altLang="zh-CN" sz="2400" i="1">
                            <a:latin typeface="Cambria Math" panose="02040503050406030204" charset="0"/>
                            <a:cs typeface="Cambria Math" panose="02040503050406030204" charset="0"/>
                          </a:rPr>
                          <m:t>065</m:t>
                        </m:r>
                      </m:sup>
                    </m:sSubSup>
                  </m:oMath>
                </a14:m>
                <a:r>
                  <a:rPr lang="zh-CN" altLang="en-US" sz="2400">
                    <a:sym typeface="+mn-ea"/>
                  </a:rPr>
                  <a:t>。</a:t>
                </a:r>
                <a:endParaRPr lang="zh-CN" altLang="en-US" sz="2400">
                  <a:sym typeface="+mn-ea"/>
                </a:endParaRPr>
              </a:p>
              <a:p>
                <a:pPr marL="0" lvl="0" indent="457200" fontAlgn="auto">
                  <a:lnSpc>
                    <a:spcPct val="150000"/>
                  </a:lnSpc>
                  <a:buNone/>
                </a:pPr>
                <a:r>
                  <a:rPr lang="zh-CN" altLang="en-US" sz="2400">
                    <a:solidFill>
                      <a:schemeClr val="tx1"/>
                    </a:solidFill>
                    <a:sym typeface="+mn-ea"/>
                  </a:rPr>
                  <a:t>２) 本工序要求加工</a:t>
                </a:r>
                <a:r>
                  <a:rPr lang="zh-CN" altLang="en-US" sz="2400">
                    <a:sym typeface="+mn-ea"/>
                  </a:rPr>
                  <a:t>ϕ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zh-CN" altLang="en-US" sz="2400"/>
                        </m:ctrlPr>
                      </m:sSubSupPr>
                      <m:e>
                        <m:r>
                          <a:rPr lang="zh-CN" altLang="en-US" sz="2400"/>
                          <m:t>44</m:t>
                        </m:r>
                      </m:e>
                      <m:sub>
                        <m:r>
                          <a:rPr lang="zh-CN" altLang="en-US" sz="2400"/>
                          <m:t>0</m:t>
                        </m:r>
                      </m:sub>
                      <m:sup>
                        <m:r>
                          <a:rPr lang="zh-CN" altLang="en-US" sz="2400"/>
                          <m:t>+</m:t>
                        </m:r>
                        <m:r>
                          <a:rPr lang="zh-CN" altLang="en-US" sz="2400"/>
                          <m:t>0</m:t>
                        </m:r>
                        <m:r>
                          <a:rPr lang="zh-CN" altLang="en-US" sz="2400"/>
                          <m:t>.</m:t>
                        </m:r>
                        <m:r>
                          <a:rPr lang="zh-CN" altLang="en-US" sz="2400"/>
                          <m:t>065</m:t>
                        </m:r>
                      </m:sup>
                    </m:sSubSup>
                  </m:oMath>
                </a14:m>
                <a:r>
                  <a:rPr lang="zh-CN" altLang="en-US" sz="2400">
                    <a:sym typeface="+mn-ea"/>
                  </a:rPr>
                  <a:t> 和ϕ５２的孔。</a:t>
                </a:r>
                <a:endParaRPr lang="zh-CN" altLang="en-US" sz="2400">
                  <a:sym typeface="+mn-ea"/>
                </a:endParaRPr>
              </a:p>
              <a:p>
                <a:pPr indent="457200" algn="l" fontAlgn="auto">
                  <a:lnSpc>
                    <a:spcPct val="150000"/>
                  </a:lnSpc>
                  <a:buClrTx/>
                  <a:buSzTx/>
                  <a:buFontTx/>
                </a:pPr>
                <a:r>
                  <a:rPr lang="zh-CN" altLang="en-US" sz="2400">
                    <a:sym typeface="+mn-ea"/>
                  </a:rPr>
                  <a:t>３) 已完成两个底面、 侧面的加工, 以及ϕ１５H６孔的加工。</a:t>
                </a:r>
                <a:endParaRPr lang="zh-CN" altLang="en-US" sz="2400">
                  <a:sym typeface="+mn-ea"/>
                </a:endParaRPr>
              </a:p>
              <a:p>
                <a:pPr indent="457200" fontAlgn="auto">
                  <a:lnSpc>
                    <a:spcPct val="150000"/>
                  </a:lnSpc>
                </a:pPr>
                <a:r>
                  <a:rPr lang="zh-CN" altLang="en-US" sz="2400">
                    <a:sym typeface="+mn-ea"/>
                  </a:rPr>
                  <a:t>４) 本工序使用的机床为 CA６１４０卧式车床。刀具为焊接式硬质合金刀具。</a:t>
                </a:r>
                <a:endParaRPr lang="zh-CN" altLang="en-US" sz="2400">
                  <a:sym typeface="+mn-ea"/>
                </a:endParaRPr>
              </a:p>
              <a:p>
                <a:pPr indent="457200" fontAlgn="auto">
                  <a:lnSpc>
                    <a:spcPct val="150000"/>
                  </a:lnSpc>
                </a:pPr>
                <a:r>
                  <a:rPr lang="zh-CN" altLang="en-US" sz="2400">
                    <a:sym typeface="+mn-ea"/>
                  </a:rPr>
                  <a:t>５) 生产类型为中等批量生产。</a:t>
                </a:r>
                <a:endParaRPr lang="zh-CN" altLang="en-US" sz="2400">
                  <a:sym typeface="+mn-ea"/>
                </a:endParaRPr>
              </a:p>
            </p:txBody>
          </p:sp>
        </mc:Choice>
        <mc:Fallback>
          <p:sp>
            <p:nvSpPr>
              <p:cNvPr id="4" name="文本框 3"/>
              <p:cNvSpPr txBox="1">
                <a:spLocks noRot="1" noChangeAspect="1" noMove="1" noResize="1" noEditPoints="1" noAdjustHandles="1" noChangeArrowheads="1" noChangeShapeType="1" noTextEdit="1"/>
              </p:cNvSpPr>
              <p:nvPr>
                <p:custDataLst>
                  <p:tags r:id="rId3"/>
                </p:custDataLst>
              </p:nvPr>
            </p:nvSpPr>
            <p:spPr>
              <a:xfrm>
                <a:off x="885190" y="842645"/>
                <a:ext cx="10840720" cy="4142740"/>
              </a:xfrm>
              <a:prstGeom prst="rect">
                <a:avLst/>
              </a:prstGeom>
              <a:blipFill rotWithShape="1">
                <a:blip r:embed="rId4"/>
                <a:stretch>
                  <a:fillRect r="-143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custDataLst>
      <p:tags r:id="rId5"/>
    </p:custData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文本框 2"/>
          <p:cNvSpPr txBox="1"/>
          <p:nvPr>
            <p:custDataLst>
              <p:tags r:id="rId1"/>
            </p:custDataLst>
          </p:nvPr>
        </p:nvSpPr>
        <p:spPr>
          <a:xfrm>
            <a:off x="1079339" y="588219"/>
            <a:ext cx="7847330" cy="739140"/>
          </a:xfrm>
          <a:prstGeom prst="rect">
            <a:avLst/>
          </a:prstGeom>
        </p:spPr>
        <p:txBody>
          <a:bodyPr vert="horz" lIns="90000" tIns="46800" rIns="90000" bIns="46800" rtlCol="0" anchor="b" anchorCtr="0">
            <a:normAutofit/>
          </a:bodyPr>
          <a:lstStyle>
            <a:lvl1pPr fontAlgn="auto">
              <a:lnSpc>
                <a:spcPct val="100000"/>
              </a:lnSpc>
              <a:spcBef>
                <a:spcPct val="0"/>
              </a:spcBef>
              <a:buNone/>
              <a:defRPr sz="3600" b="1" u="none" strike="noStrike" cap="none" spc="300" normalizeH="0" baseline="0">
                <a:uFillTx/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>
                <a:latin typeface="Arial" panose="020B0604020202020204" pitchFamily="34" charset="0"/>
                <a:ea typeface="微软雅黑" panose="020B0503020204020204" charset="-122"/>
                <a:sym typeface="+mn-ea"/>
              </a:rPr>
              <a:t>    2.确定夹具结构</a:t>
            </a:r>
            <a:r>
              <a:rPr lang="zh-CN" altLang="en-US">
                <a:latin typeface="Arial" panose="020B0604020202020204" pitchFamily="34" charset="0"/>
                <a:ea typeface="微软雅黑" panose="020B0503020204020204" charset="-122"/>
                <a:sym typeface="+mn-ea"/>
              </a:rPr>
              <a:t>方案</a:t>
            </a:r>
            <a:endParaRPr lang="zh-CN" altLang="en-US">
              <a:latin typeface="Arial" panose="020B0604020202020204" pitchFamily="34" charset="0"/>
              <a:ea typeface="微软雅黑" panose="020B0503020204020204" charset="-122"/>
              <a:sym typeface="+mn-ea"/>
            </a:endParaRPr>
          </a:p>
        </p:txBody>
      </p:sp>
      <p:sp>
        <p:nvSpPr>
          <p:cNvPr id="4" name="文本框 3"/>
          <p:cNvSpPr txBox="1"/>
          <p:nvPr>
            <p:custDataLst>
              <p:tags r:id="rId2"/>
            </p:custDataLst>
          </p:nvPr>
        </p:nvSpPr>
        <p:spPr>
          <a:xfrm>
            <a:off x="827405" y="1327150"/>
            <a:ext cx="5985510" cy="452310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indent="457200" fontAlgn="auto">
              <a:lnSpc>
                <a:spcPct val="150000"/>
              </a:lnSpc>
            </a:pPr>
            <a:r>
              <a:rPr lang="zh-CN" altLang="en-US" sz="2400">
                <a:sym typeface="+mn-ea"/>
              </a:rPr>
              <a:t>(１) 确定定位方式</a:t>
            </a:r>
            <a:endParaRPr lang="zh-CN" altLang="en-US" sz="2400">
              <a:sym typeface="+mn-ea"/>
            </a:endParaRPr>
          </a:p>
          <a:p>
            <a:pPr indent="457200" fontAlgn="auto">
              <a:lnSpc>
                <a:spcPct val="150000"/>
              </a:lnSpc>
            </a:pPr>
            <a:r>
              <a:rPr lang="zh-CN" altLang="en-US" sz="2400">
                <a:sym typeface="+mn-ea"/>
              </a:rPr>
              <a:t>由于加工件为铸造毛坯件, 本工序前已完成两个底面、 侧面的加工和ϕ１２H６孔的加工。 因此可选择底面作为定位基准, 限制</a:t>
            </a:r>
            <a:r>
              <a:rPr lang="en-US" altLang="zh-CN" sz="2400">
                <a:sym typeface="+mn-ea"/>
              </a:rPr>
              <a:t>     </a:t>
            </a:r>
            <a:r>
              <a:rPr lang="zh-CN" altLang="en-US" sz="2400">
                <a:sym typeface="+mn-ea"/>
              </a:rPr>
              <a:t> </a:t>
            </a:r>
            <a:r>
              <a:rPr lang="en-US" altLang="zh-CN" sz="2400">
                <a:sym typeface="+mn-ea"/>
              </a:rPr>
              <a:t>      </a:t>
            </a:r>
            <a:r>
              <a:rPr lang="zh-CN" altLang="en-US" sz="2400">
                <a:sym typeface="+mn-ea"/>
              </a:rPr>
              <a:t> </a:t>
            </a:r>
            <a:r>
              <a:rPr lang="en-US" altLang="zh-CN" sz="2400">
                <a:sym typeface="+mn-ea"/>
              </a:rPr>
              <a:t>    </a:t>
            </a:r>
            <a:r>
              <a:rPr lang="zh-CN" altLang="en-US" sz="2400">
                <a:sym typeface="+mn-ea"/>
              </a:rPr>
              <a:t>自由度, 再选择 ϕ１２H６孔作为定位基准, 限制</a:t>
            </a:r>
            <a:r>
              <a:rPr lang="en-US" altLang="zh-CN" sz="2400">
                <a:sym typeface="+mn-ea"/>
              </a:rPr>
              <a:t>            </a:t>
            </a:r>
            <a:r>
              <a:rPr lang="zh-CN" altLang="en-US" sz="2400">
                <a:sym typeface="+mn-ea"/>
              </a:rPr>
              <a:t>自由度, 最后选择ϕ６０圆柱端面作为基准, 限制 </a:t>
            </a:r>
            <a:r>
              <a:rPr lang="en-US" altLang="zh-CN" sz="2400">
                <a:sym typeface="+mn-ea"/>
              </a:rPr>
              <a:t>   </a:t>
            </a:r>
            <a:r>
              <a:rPr lang="zh-CN" altLang="en-US" sz="2400">
                <a:sym typeface="+mn-ea"/>
              </a:rPr>
              <a:t>自由度, 实现了对加工件的完全</a:t>
            </a:r>
            <a:r>
              <a:rPr lang="zh-CN" altLang="en-US" sz="2400">
                <a:sym typeface="+mn-ea"/>
              </a:rPr>
              <a:t>定位。</a:t>
            </a:r>
            <a:endParaRPr lang="zh-CN" altLang="en-US" sz="2400">
              <a:sym typeface="+mn-ea"/>
            </a:endParaRPr>
          </a:p>
        </p:txBody>
      </p:sp>
      <p:pic>
        <p:nvPicPr>
          <p:cNvPr id="8" name="图片 7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1270635" y="3728085"/>
            <a:ext cx="1266825" cy="371475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6"/>
          <a:stretch>
            <a:fillRect/>
          </a:stretch>
        </p:blipFill>
        <p:spPr>
          <a:xfrm>
            <a:off x="3306445" y="4226560"/>
            <a:ext cx="771525" cy="381000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8"/>
          <a:stretch>
            <a:fillRect/>
          </a:stretch>
        </p:blipFill>
        <p:spPr>
          <a:xfrm>
            <a:off x="4813935" y="4909185"/>
            <a:ext cx="257175" cy="352425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>
            <p:custDataLst>
              <p:tags r:id="rId9"/>
            </p:custDataLst>
          </p:nvPr>
        </p:nvPicPr>
        <p:blipFill>
          <a:blip r:embed="rId10"/>
          <a:stretch>
            <a:fillRect/>
          </a:stretch>
        </p:blipFill>
        <p:spPr>
          <a:xfrm>
            <a:off x="6812915" y="818515"/>
            <a:ext cx="5295900" cy="5981700"/>
          </a:xfrm>
          <a:prstGeom prst="rect">
            <a:avLst/>
          </a:prstGeom>
        </p:spPr>
      </p:pic>
    </p:spTree>
    <p:custDataLst>
      <p:tags r:id="rId11"/>
    </p:custData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文本框 2"/>
          <p:cNvSpPr txBox="1"/>
          <p:nvPr>
            <p:custDataLst>
              <p:tags r:id="rId1"/>
            </p:custDataLst>
          </p:nvPr>
        </p:nvSpPr>
        <p:spPr>
          <a:xfrm>
            <a:off x="827244" y="588219"/>
            <a:ext cx="7847330" cy="739140"/>
          </a:xfrm>
          <a:prstGeom prst="rect">
            <a:avLst/>
          </a:prstGeom>
        </p:spPr>
        <p:txBody>
          <a:bodyPr vert="horz" lIns="90000" tIns="46800" rIns="90000" bIns="46800" rtlCol="0" anchor="b" anchorCtr="0">
            <a:normAutofit/>
          </a:bodyPr>
          <a:lstStyle>
            <a:lvl1pPr fontAlgn="auto">
              <a:lnSpc>
                <a:spcPct val="100000"/>
              </a:lnSpc>
              <a:spcBef>
                <a:spcPct val="0"/>
              </a:spcBef>
              <a:buNone/>
              <a:defRPr sz="3600" b="1" u="none" strike="noStrike" cap="none" spc="300" normalizeH="0" baseline="0">
                <a:uFillTx/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>
                <a:latin typeface="Arial" panose="020B0604020202020204" pitchFamily="34" charset="0"/>
                <a:ea typeface="微软雅黑" panose="020B0503020204020204" charset="-122"/>
                <a:sym typeface="+mn-ea"/>
              </a:rPr>
              <a:t>   </a:t>
            </a:r>
            <a:r>
              <a:rPr lang="en-US" altLang="zh-CN">
                <a:latin typeface="Arial" panose="020B0604020202020204" pitchFamily="34" charset="0"/>
                <a:ea typeface="微软雅黑" panose="020B0503020204020204" charset="-122"/>
                <a:sym typeface="+mn-ea"/>
              </a:rPr>
              <a:t>2.确定夹具结构</a:t>
            </a:r>
            <a:r>
              <a:rPr lang="zh-CN" altLang="en-US">
                <a:latin typeface="Arial" panose="020B0604020202020204" pitchFamily="34" charset="0"/>
                <a:ea typeface="微软雅黑" panose="020B0503020204020204" charset="-122"/>
                <a:sym typeface="+mn-ea"/>
              </a:rPr>
              <a:t>方案</a:t>
            </a:r>
            <a:endParaRPr lang="zh-CN" altLang="en-US" dirty="0">
              <a:latin typeface="Arial" panose="020B0604020202020204" pitchFamily="34" charset="0"/>
              <a:ea typeface="微软雅黑" panose="020B0503020204020204" charset="-122"/>
            </a:endParaRPr>
          </a:p>
        </p:txBody>
      </p:sp>
      <p:sp>
        <p:nvSpPr>
          <p:cNvPr id="4" name="文本框 3"/>
          <p:cNvSpPr txBox="1"/>
          <p:nvPr>
            <p:custDataLst>
              <p:tags r:id="rId2"/>
            </p:custDataLst>
          </p:nvPr>
        </p:nvSpPr>
        <p:spPr>
          <a:xfrm>
            <a:off x="827405" y="1327150"/>
            <a:ext cx="10494010" cy="230695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indent="457200" fontAlgn="auto">
              <a:lnSpc>
                <a:spcPct val="150000"/>
              </a:lnSpc>
            </a:pPr>
            <a:r>
              <a:rPr sz="2400">
                <a:sym typeface="+mn-ea"/>
              </a:rPr>
              <a:t>(２) 选择定位元件</a:t>
            </a:r>
            <a:r>
              <a:rPr lang="zh-CN" sz="2400">
                <a:sym typeface="+mn-ea"/>
              </a:rPr>
              <a:t>。</a:t>
            </a:r>
            <a:endParaRPr sz="2400">
              <a:sym typeface="+mn-ea"/>
            </a:endParaRPr>
          </a:p>
          <a:p>
            <a:pPr indent="457200" fontAlgn="auto">
              <a:lnSpc>
                <a:spcPct val="150000"/>
              </a:lnSpc>
            </a:pPr>
            <a:r>
              <a:rPr sz="2400">
                <a:sym typeface="+mn-ea"/>
              </a:rPr>
              <a:t>１) 选择定位元件</a:t>
            </a:r>
            <a:endParaRPr sz="2400">
              <a:sym typeface="+mn-ea"/>
            </a:endParaRPr>
          </a:p>
          <a:p>
            <a:pPr indent="457200" fontAlgn="auto">
              <a:lnSpc>
                <a:spcPct val="150000"/>
              </a:lnSpc>
            </a:pPr>
            <a:r>
              <a:rPr sz="2400">
                <a:sym typeface="+mn-ea"/>
              </a:rPr>
              <a:t> 底面定位元件选择定位块, ϕ１２H６孔定位元件选择菱形销, ϕ６０圆柱端面作定位元件选择定位套, 如图４</a:t>
            </a:r>
            <a:r>
              <a:rPr lang="en-US" sz="2400">
                <a:sym typeface="+mn-ea"/>
              </a:rPr>
              <a:t>.</a:t>
            </a:r>
            <a:r>
              <a:rPr sz="2400">
                <a:sym typeface="+mn-ea"/>
              </a:rPr>
              <a:t>１４所示</a:t>
            </a:r>
            <a:r>
              <a:rPr lang="zh-CN" sz="2400">
                <a:sym typeface="+mn-ea"/>
              </a:rPr>
              <a:t>。</a:t>
            </a:r>
            <a:endParaRPr lang="zh-CN" sz="2400">
              <a:sym typeface="+mn-ea"/>
            </a:endParaRPr>
          </a:p>
        </p:txBody>
      </p:sp>
      <p:pic>
        <p:nvPicPr>
          <p:cNvPr id="2" name="图片 1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2164080" y="3634105"/>
            <a:ext cx="8077200" cy="2819400"/>
          </a:xfrm>
          <a:prstGeom prst="rect">
            <a:avLst/>
          </a:prstGeom>
        </p:spPr>
      </p:pic>
    </p:spTree>
    <p:custDataLst>
      <p:tags r:id="rId5"/>
    </p:custData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文本框 2"/>
          <p:cNvSpPr txBox="1"/>
          <p:nvPr>
            <p:custDataLst>
              <p:tags r:id="rId1"/>
            </p:custDataLst>
          </p:nvPr>
        </p:nvSpPr>
        <p:spPr>
          <a:xfrm>
            <a:off x="827244" y="209"/>
            <a:ext cx="7847330" cy="739140"/>
          </a:xfrm>
          <a:prstGeom prst="rect">
            <a:avLst/>
          </a:prstGeom>
        </p:spPr>
        <p:txBody>
          <a:bodyPr vert="horz" lIns="90000" tIns="46800" rIns="90000" bIns="46800" rtlCol="0" anchor="b" anchorCtr="0">
            <a:normAutofit/>
          </a:bodyPr>
          <a:lstStyle>
            <a:lvl1pPr fontAlgn="auto">
              <a:lnSpc>
                <a:spcPct val="100000"/>
              </a:lnSpc>
              <a:spcBef>
                <a:spcPct val="0"/>
              </a:spcBef>
              <a:buNone/>
              <a:defRPr sz="3600" b="1" u="none" strike="noStrike" cap="none" spc="300" normalizeH="0" baseline="0">
                <a:uFillTx/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>
                <a:latin typeface="Arial" panose="020B0604020202020204" pitchFamily="34" charset="0"/>
                <a:ea typeface="微软雅黑" panose="020B0503020204020204" charset="-122"/>
                <a:sym typeface="+mn-ea"/>
              </a:rPr>
              <a:t>    </a:t>
            </a:r>
            <a:r>
              <a:rPr lang="en-US" altLang="zh-CN">
                <a:latin typeface="Arial" panose="020B0604020202020204" pitchFamily="34" charset="0"/>
                <a:ea typeface="微软雅黑" panose="020B0503020204020204" charset="-122"/>
                <a:sym typeface="+mn-ea"/>
              </a:rPr>
              <a:t>2.确定夹具结构</a:t>
            </a:r>
            <a:r>
              <a:rPr lang="zh-CN" altLang="en-US">
                <a:latin typeface="Arial" panose="020B0604020202020204" pitchFamily="34" charset="0"/>
                <a:ea typeface="微软雅黑" panose="020B0503020204020204" charset="-122"/>
                <a:sym typeface="+mn-ea"/>
              </a:rPr>
              <a:t>方案</a:t>
            </a:r>
            <a:endParaRPr lang="zh-CN" altLang="en-US" dirty="0">
              <a:latin typeface="Arial" panose="020B0604020202020204" pitchFamily="34" charset="0"/>
              <a:ea typeface="微软雅黑" panose="020B0503020204020204" charset="-122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文本框 3"/>
              <p:cNvSpPr txBox="1"/>
              <p:nvPr>
                <p:custDataLst>
                  <p:tags r:id="rId2"/>
                </p:custDataLst>
              </p:nvPr>
            </p:nvSpPr>
            <p:spPr>
              <a:xfrm>
                <a:off x="827405" y="672465"/>
                <a:ext cx="10561320" cy="2037715"/>
              </a:xfrm>
              <a:prstGeom prst="rect">
                <a:avLst/>
              </a:prstGeom>
              <a:noFill/>
            </p:spPr>
            <p:txBody>
              <a:bodyPr wrap="square" rtlCol="0" anchor="t">
                <a:spAutoFit/>
              </a:bodyPr>
              <a:p>
                <a:pPr indent="457200" fontAlgn="auto">
                  <a:lnSpc>
                    <a:spcPct val="150000"/>
                  </a:lnSpc>
                </a:pPr>
                <a:r>
                  <a:rPr lang="zh-CN" altLang="en-US" sz="2400">
                    <a:sym typeface="+mn-ea"/>
                  </a:rPr>
                  <a:t>２) 确定配合公差</a:t>
                </a:r>
                <a:endParaRPr lang="zh-CN" altLang="en-US" sz="2400">
                  <a:sym typeface="+mn-ea"/>
                </a:endParaRPr>
              </a:p>
              <a:p>
                <a:pPr indent="457200" fontAlgn="auto">
                  <a:lnSpc>
                    <a:spcPct val="150000"/>
                  </a:lnSpc>
                </a:pPr>
                <a:r>
                  <a:rPr lang="zh-CN" altLang="en-US" sz="2400">
                    <a:sym typeface="+mn-ea"/>
                  </a:rPr>
                  <a:t>菱形销与ϕ１２H６孔有配合. 查阅 « 机床夹具设计手册» 取配合公差为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400" i="1">
                            <a:latin typeface="Cambria Math" panose="02040503050406030204" charset="0"/>
                            <a:cs typeface="Cambria Math" panose="02040503050406030204" charset="0"/>
                            <a:sym typeface="+mn-ea"/>
                          </a:rPr>
                        </m:ctrlPr>
                      </m:fPr>
                      <m:num>
                        <m:r>
                          <a:rPr lang="en-US" altLang="zh-CN" sz="2400" i="1">
                            <a:latin typeface="Cambria Math" panose="02040503050406030204" charset="0"/>
                            <a:cs typeface="Cambria Math" panose="02040503050406030204" charset="0"/>
                            <a:sym typeface="+mn-ea"/>
                          </a:rPr>
                          <m:t>H</m:t>
                        </m:r>
                        <m:r>
                          <a:rPr lang="en-US" altLang="zh-CN" sz="2400" i="1">
                            <a:latin typeface="Cambria Math" panose="02040503050406030204" charset="0"/>
                            <a:cs typeface="Cambria Math" panose="02040503050406030204" charset="0"/>
                            <a:sym typeface="+mn-ea"/>
                          </a:rPr>
                          <m:t>6</m:t>
                        </m:r>
                      </m:num>
                      <m:den>
                        <m:r>
                          <a:rPr lang="en-US" altLang="zh-CN" sz="2400" i="1">
                            <a:latin typeface="Cambria Math" panose="02040503050406030204" charset="0"/>
                            <a:cs typeface="Cambria Math" panose="02040503050406030204" charset="0"/>
                            <a:sym typeface="+mn-ea"/>
                          </a:rPr>
                          <m:t>h</m:t>
                        </m:r>
                        <m:r>
                          <a:rPr lang="en-US" altLang="zh-CN" sz="2400" i="1">
                            <a:latin typeface="Cambria Math" panose="02040503050406030204" charset="0"/>
                            <a:cs typeface="Cambria Math" panose="02040503050406030204" charset="0"/>
                            <a:sym typeface="+mn-ea"/>
                          </a:rPr>
                          <m:t>5</m:t>
                        </m:r>
                      </m:den>
                    </m:f>
                  </m:oMath>
                </a14:m>
                <a:r>
                  <a:rPr lang="zh-CN" altLang="en-US" sz="2400">
                    <a:sym typeface="+mn-ea"/>
                  </a:rPr>
                  <a:t>, 即菱形销的尺寸为ϕ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400" i="1">
                            <a:latin typeface="Cambria Math" panose="02040503050406030204" charset="0"/>
                            <a:cs typeface="Cambria Math" panose="02040503050406030204" charset="0"/>
                            <a:sym typeface="+mn-ea"/>
                          </a:rPr>
                        </m:ctrlPr>
                      </m:sSubSupPr>
                      <m:e>
                        <m:r>
                          <a:rPr lang="en-US" altLang="zh-CN" sz="2400" i="1">
                            <a:latin typeface="Cambria Math" panose="02040503050406030204" charset="0"/>
                            <a:cs typeface="Cambria Math" panose="02040503050406030204" charset="0"/>
                            <a:sym typeface="+mn-ea"/>
                          </a:rPr>
                          <m:t>12</m:t>
                        </m:r>
                      </m:e>
                      <m:sub>
                        <m:r>
                          <a:rPr lang="en-US" altLang="zh-CN" sz="2400" i="1">
                            <a:latin typeface="Cambria Math" panose="02040503050406030204" charset="0"/>
                            <a:cs typeface="Cambria Math" panose="02040503050406030204" charset="0"/>
                            <a:sym typeface="+mn-ea"/>
                          </a:rPr>
                          <m:t>−</m:t>
                        </m:r>
                        <m:r>
                          <a:rPr lang="en-US" altLang="zh-CN" sz="2400" i="1">
                            <a:latin typeface="Cambria Math" panose="02040503050406030204" charset="0"/>
                            <a:cs typeface="Cambria Math" panose="02040503050406030204" charset="0"/>
                            <a:sym typeface="+mn-ea"/>
                          </a:rPr>
                          <m:t>0</m:t>
                        </m:r>
                        <m:r>
                          <a:rPr lang="en-US" altLang="zh-CN" sz="2400" i="1">
                            <a:latin typeface="Cambria Math" panose="02040503050406030204" charset="0"/>
                            <a:cs typeface="Cambria Math" panose="02040503050406030204" charset="0"/>
                            <a:sym typeface="+mn-ea"/>
                          </a:rPr>
                          <m:t>.</m:t>
                        </m:r>
                        <m:r>
                          <a:rPr lang="en-US" altLang="zh-CN" sz="2400" i="1">
                            <a:latin typeface="Cambria Math" panose="02040503050406030204" charset="0"/>
                            <a:cs typeface="Cambria Math" panose="02040503050406030204" charset="0"/>
                            <a:sym typeface="+mn-ea"/>
                          </a:rPr>
                          <m:t>008</m:t>
                        </m:r>
                      </m:sub>
                      <m:sup>
                        <m:r>
                          <a:rPr lang="en-US" altLang="zh-CN" sz="2400" i="1">
                            <a:latin typeface="Cambria Math" panose="02040503050406030204" charset="0"/>
                            <a:cs typeface="Cambria Math" panose="02040503050406030204" charset="0"/>
                            <a:sym typeface="+mn-ea"/>
                          </a:rPr>
                          <m:t>0</m:t>
                        </m:r>
                      </m:sup>
                    </m:sSubSup>
                  </m:oMath>
                </a14:m>
                <a:r>
                  <a:rPr lang="zh-CN" altLang="en-US" sz="2400">
                    <a:sym typeface="+mn-ea"/>
                  </a:rPr>
                  <a:t>, 孔的尺寸为</a:t>
                </a:r>
                <a:r>
                  <a:rPr lang="zh-CN" altLang="en-US" sz="2400">
                    <a:sym typeface="+mn-ea"/>
                  </a:rPr>
                  <a:t>ϕ</a:t>
                </a: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altLang="zh-CN" sz="2400" i="1">
                              <a:latin typeface="Cambria Math" panose="02040503050406030204" charset="0"/>
                              <a:cs typeface="Cambria Math" panose="02040503050406030204" charset="0"/>
                              <a:sym typeface="+mn-ea"/>
                            </a:rPr>
                          </m:ctrlPr>
                        </m:sSubSupPr>
                        <m:e>
                          <m:r>
                            <a:rPr lang="en-US" altLang="zh-CN" sz="2400" i="1">
                              <a:latin typeface="Cambria Math" panose="02040503050406030204" charset="0"/>
                              <a:cs typeface="Cambria Math" panose="02040503050406030204" charset="0"/>
                              <a:sym typeface="+mn-ea"/>
                            </a:rPr>
                            <m:t>12</m:t>
                          </m:r>
                        </m:e>
                        <m:sub>
                          <m:r>
                            <a:rPr lang="en-US" altLang="zh-CN" sz="2400" i="1">
                              <a:latin typeface="Cambria Math" panose="02040503050406030204" charset="0"/>
                              <a:cs typeface="Cambria Math" panose="02040503050406030204" charset="0"/>
                              <a:sym typeface="+mn-ea"/>
                            </a:rPr>
                            <m:t>0</m:t>
                          </m:r>
                        </m:sub>
                        <m:sup>
                          <m:r>
                            <a:rPr lang="en-US" altLang="zh-CN" sz="2400" i="1">
                              <a:latin typeface="Cambria Math" panose="02040503050406030204" charset="0"/>
                              <a:cs typeface="Cambria Math" panose="02040503050406030204" charset="0"/>
                              <a:sym typeface="+mn-ea"/>
                            </a:rPr>
                            <m:t>+</m:t>
                          </m:r>
                          <m:r>
                            <a:rPr lang="en-US" altLang="zh-CN" sz="2400" i="1">
                              <a:latin typeface="Cambria Math" panose="02040503050406030204" charset="0"/>
                              <a:cs typeface="Cambria Math" panose="02040503050406030204" charset="0"/>
                              <a:sym typeface="+mn-ea"/>
                            </a:rPr>
                            <m:t>0</m:t>
                          </m:r>
                          <m:r>
                            <a:rPr lang="en-US" altLang="zh-CN" sz="2400" i="1">
                              <a:latin typeface="Cambria Math" panose="02040503050406030204" charset="0"/>
                              <a:cs typeface="Cambria Math" panose="02040503050406030204" charset="0"/>
                              <a:sym typeface="+mn-ea"/>
                            </a:rPr>
                            <m:t>.</m:t>
                          </m:r>
                          <m:r>
                            <a:rPr lang="en-US" altLang="zh-CN" sz="2400" i="1">
                              <a:latin typeface="Cambria Math" panose="02040503050406030204" charset="0"/>
                              <a:cs typeface="Cambria Math" panose="02040503050406030204" charset="0"/>
                              <a:sym typeface="+mn-ea"/>
                            </a:rPr>
                            <m:t>011</m:t>
                          </m:r>
                        </m:sup>
                      </m:sSubSup>
                    </m:oMath>
                  </m:oMathPara>
                </a14:m>
                <a:r>
                  <a:rPr lang="en-US" altLang="zh-CN" sz="2400">
                    <a:sym typeface="+mn-ea"/>
                  </a:rPr>
                  <a:t>  </a:t>
                </a:r>
                <a:r>
                  <a:rPr lang="zh-CN" altLang="en-US" sz="2400">
                    <a:sym typeface="+mn-ea"/>
                  </a:rPr>
                  <a:t>。</a:t>
                </a:r>
                <a:endParaRPr lang="zh-CN" altLang="en-US" sz="2400">
                  <a:sym typeface="+mn-ea"/>
                </a:endParaRPr>
              </a:p>
            </p:txBody>
          </p:sp>
        </mc:Choice>
        <mc:Fallback>
          <p:sp>
            <p:nvSpPr>
              <p:cNvPr id="4" name="文本框 3"/>
              <p:cNvSpPr txBox="1">
                <a:spLocks noRot="1" noChangeAspect="1" noMove="1" noResize="1" noEditPoints="1" noAdjustHandles="1" noChangeArrowheads="1" noChangeShapeType="1" noTextEdit="1"/>
              </p:cNvSpPr>
              <p:nvPr>
                <p:custDataLst>
                  <p:tags r:id="rId3"/>
                </p:custDataLst>
              </p:nvPr>
            </p:nvSpPr>
            <p:spPr>
              <a:xfrm>
                <a:off x="827405" y="672465"/>
                <a:ext cx="10561320" cy="2037715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custDataLst>
      <p:tags r:id="rId5"/>
    </p:custData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文本框 2"/>
          <p:cNvSpPr txBox="1"/>
          <p:nvPr>
            <p:custDataLst>
              <p:tags r:id="rId1"/>
            </p:custDataLst>
          </p:nvPr>
        </p:nvSpPr>
        <p:spPr>
          <a:xfrm>
            <a:off x="1059654" y="94189"/>
            <a:ext cx="7847330" cy="739140"/>
          </a:xfrm>
          <a:prstGeom prst="rect">
            <a:avLst/>
          </a:prstGeom>
        </p:spPr>
        <p:txBody>
          <a:bodyPr vert="horz" lIns="90000" tIns="46800" rIns="90000" bIns="46800" rtlCol="0" anchor="b" anchorCtr="0">
            <a:normAutofit/>
          </a:bodyPr>
          <a:lstStyle>
            <a:lvl1pPr fontAlgn="auto">
              <a:lnSpc>
                <a:spcPct val="100000"/>
              </a:lnSpc>
              <a:spcBef>
                <a:spcPct val="0"/>
              </a:spcBef>
              <a:buNone/>
              <a:defRPr sz="3600" b="1" u="none" strike="noStrike" cap="none" spc="300" normalizeH="0" baseline="0">
                <a:uFillTx/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>
                <a:latin typeface="Arial" panose="020B0604020202020204" pitchFamily="34" charset="0"/>
                <a:ea typeface="微软雅黑" panose="020B0503020204020204" charset="-122"/>
                <a:sym typeface="+mn-ea"/>
              </a:rPr>
              <a:t>    </a:t>
            </a:r>
            <a:r>
              <a:rPr lang="en-US" altLang="zh-CN">
                <a:latin typeface="Arial" panose="020B0604020202020204" pitchFamily="34" charset="0"/>
                <a:ea typeface="微软雅黑" panose="020B0503020204020204" charset="-122"/>
                <a:sym typeface="+mn-ea"/>
              </a:rPr>
              <a:t>2.确定夹具结构</a:t>
            </a:r>
            <a:r>
              <a:rPr lang="zh-CN" altLang="en-US">
                <a:latin typeface="Arial" panose="020B0604020202020204" pitchFamily="34" charset="0"/>
                <a:ea typeface="微软雅黑" panose="020B0503020204020204" charset="-122"/>
                <a:sym typeface="+mn-ea"/>
              </a:rPr>
              <a:t>方案</a:t>
            </a:r>
            <a:endParaRPr lang="zh-CN" altLang="en-US" dirty="0">
              <a:latin typeface="Arial" panose="020B0604020202020204" pitchFamily="34" charset="0"/>
              <a:ea typeface="微软雅黑" panose="020B0503020204020204" charset="-122"/>
            </a:endParaRPr>
          </a:p>
        </p:txBody>
      </p:sp>
      <p:sp>
        <p:nvSpPr>
          <p:cNvPr id="9" name="文本框 8"/>
          <p:cNvSpPr txBox="1"/>
          <p:nvPr>
            <p:custDataLst>
              <p:tags r:id="rId2"/>
            </p:custDataLst>
          </p:nvPr>
        </p:nvSpPr>
        <p:spPr>
          <a:xfrm>
            <a:off x="827405" y="672465"/>
            <a:ext cx="10561320" cy="452310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indent="457200" fontAlgn="auto">
              <a:lnSpc>
                <a:spcPct val="150000"/>
              </a:lnSpc>
            </a:pPr>
            <a:r>
              <a:rPr lang="zh-CN" altLang="en-US" sz="2400">
                <a:sym typeface="+mn-ea"/>
              </a:rPr>
              <a:t>(３) 分析计算定位误差</a:t>
            </a:r>
            <a:endParaRPr lang="zh-CN" altLang="en-US" sz="2400">
              <a:sym typeface="+mn-ea"/>
            </a:endParaRPr>
          </a:p>
          <a:p>
            <a:pPr indent="457200" fontAlgn="auto">
              <a:lnSpc>
                <a:spcPct val="150000"/>
              </a:lnSpc>
            </a:pPr>
            <a:r>
              <a:rPr lang="zh-CN" altLang="en-US" sz="2400">
                <a:sym typeface="+mn-ea"/>
              </a:rPr>
              <a:t> 在加工尺寸中, 有定位公差要求的是５０±０</a:t>
            </a:r>
            <a:r>
              <a:rPr lang="en-US" altLang="zh-CN" sz="2400">
                <a:sym typeface="+mn-ea"/>
              </a:rPr>
              <a:t>.</a:t>
            </a:r>
            <a:r>
              <a:rPr lang="zh-CN" altLang="en-US" sz="2400">
                <a:sym typeface="+mn-ea"/>
              </a:rPr>
              <a:t>０５。</a:t>
            </a:r>
            <a:endParaRPr lang="zh-CN" altLang="en-US" sz="2400">
              <a:sym typeface="+mn-ea"/>
            </a:endParaRPr>
          </a:p>
          <a:p>
            <a:pPr indent="457200" fontAlgn="auto">
              <a:lnSpc>
                <a:spcPct val="150000"/>
              </a:lnSpc>
            </a:pPr>
            <a:r>
              <a:rPr lang="zh-CN" altLang="en-US" sz="2400">
                <a:sym typeface="+mn-ea"/>
              </a:rPr>
              <a:t>１) 该尺寸由菱形销进行定位, 定位基准与设计基准重合, ΔB＝０。</a:t>
            </a:r>
            <a:endParaRPr lang="zh-CN" altLang="en-US" sz="2400">
              <a:sym typeface="+mn-ea"/>
            </a:endParaRPr>
          </a:p>
          <a:p>
            <a:pPr indent="457200" fontAlgn="auto">
              <a:lnSpc>
                <a:spcPct val="150000"/>
              </a:lnSpc>
            </a:pPr>
            <a:r>
              <a:rPr lang="zh-CN" altLang="en-US" sz="2400">
                <a:sym typeface="+mn-ea"/>
              </a:rPr>
              <a:t>２) 由于定位基准可以在任意方向移动, 因此 Δ</a:t>
            </a:r>
            <a:r>
              <a:rPr lang="zh-CN" altLang="en-US" sz="2400" baseline="-25000">
                <a:sym typeface="+mn-ea"/>
              </a:rPr>
              <a:t>Y</a:t>
            </a:r>
            <a:r>
              <a:rPr lang="zh-CN" altLang="en-US" sz="2400">
                <a:sym typeface="+mn-ea"/>
              </a:rPr>
              <a:t> ＝X </a:t>
            </a:r>
            <a:r>
              <a:rPr lang="zh-CN" altLang="en-US" sz="2400" baseline="-25000">
                <a:sym typeface="+mn-ea"/>
              </a:rPr>
              <a:t>max</a:t>
            </a:r>
            <a:r>
              <a:rPr lang="zh-CN" altLang="en-US" sz="2400">
                <a:sym typeface="+mn-ea"/>
              </a:rPr>
              <a:t>＝D</a:t>
            </a:r>
            <a:r>
              <a:rPr lang="zh-CN" altLang="en-US" sz="2400" baseline="-25000">
                <a:sym typeface="+mn-ea"/>
              </a:rPr>
              <a:t>max</a:t>
            </a:r>
            <a:r>
              <a:rPr lang="zh-CN" altLang="en-US" sz="2400">
                <a:sym typeface="+mn-ea"/>
              </a:rPr>
              <a:t>－d</a:t>
            </a:r>
            <a:r>
              <a:rPr lang="zh-CN" altLang="en-US" sz="2400" baseline="-25000">
                <a:sym typeface="+mn-ea"/>
              </a:rPr>
              <a:t>０min</a:t>
            </a:r>
            <a:r>
              <a:rPr lang="zh-CN" altLang="en-US" sz="2400">
                <a:sym typeface="+mn-ea"/>
              </a:rPr>
              <a:t>＝１２</a:t>
            </a:r>
            <a:r>
              <a:rPr lang="en-US" altLang="zh-CN" sz="2400">
                <a:sym typeface="+mn-ea"/>
              </a:rPr>
              <a:t>.</a:t>
            </a:r>
            <a:r>
              <a:rPr lang="zh-CN" altLang="en-US" sz="2400">
                <a:sym typeface="+mn-ea"/>
              </a:rPr>
              <a:t>０１１－１１</a:t>
            </a:r>
            <a:r>
              <a:rPr lang="en-US" altLang="zh-CN" sz="2400">
                <a:sym typeface="+mn-ea"/>
              </a:rPr>
              <a:t>.</a:t>
            </a:r>
            <a:r>
              <a:rPr lang="zh-CN" altLang="en-US" sz="2400">
                <a:sym typeface="+mn-ea"/>
              </a:rPr>
              <a:t>９９２＝０</a:t>
            </a:r>
            <a:r>
              <a:rPr lang="en-US" altLang="zh-CN" sz="2400">
                <a:sym typeface="+mn-ea"/>
              </a:rPr>
              <a:t>.</a:t>
            </a:r>
            <a:r>
              <a:rPr lang="zh-CN" altLang="en-US" sz="2400">
                <a:sym typeface="+mn-ea"/>
              </a:rPr>
              <a:t>０１９。 Δ</a:t>
            </a:r>
            <a:r>
              <a:rPr lang="zh-CN" altLang="en-US" sz="2400" baseline="-25000">
                <a:sym typeface="+mn-ea"/>
              </a:rPr>
              <a:t>D</a:t>
            </a:r>
            <a:r>
              <a:rPr lang="zh-CN" altLang="en-US" sz="2400">
                <a:sym typeface="+mn-ea"/>
              </a:rPr>
              <a:t>＝Δ</a:t>
            </a:r>
            <a:r>
              <a:rPr lang="zh-CN" altLang="en-US" sz="2400" baseline="-25000">
                <a:sym typeface="+mn-ea"/>
              </a:rPr>
              <a:t>Y</a:t>
            </a:r>
            <a:r>
              <a:rPr lang="zh-CN" altLang="en-US" sz="2400">
                <a:sym typeface="+mn-ea"/>
              </a:rPr>
              <a:t>＝０</a:t>
            </a:r>
            <a:r>
              <a:rPr lang="en-US" altLang="zh-CN" sz="2400">
                <a:sym typeface="+mn-ea"/>
              </a:rPr>
              <a:t>.</a:t>
            </a:r>
            <a:r>
              <a:rPr lang="zh-CN" altLang="en-US" sz="2400">
                <a:sym typeface="+mn-ea"/>
              </a:rPr>
              <a:t>０１９。 D</a:t>
            </a:r>
            <a:r>
              <a:rPr lang="zh-CN" altLang="en-US" sz="2400" baseline="-25000">
                <a:sym typeface="+mn-ea"/>
              </a:rPr>
              <a:t>max</a:t>
            </a:r>
            <a:r>
              <a:rPr lang="zh-CN" altLang="en-US" sz="2400">
                <a:sym typeface="+mn-ea"/>
              </a:rPr>
              <a:t>为孔的最大尺寸, d</a:t>
            </a:r>
            <a:r>
              <a:rPr lang="zh-CN" altLang="en-US" sz="2400" baseline="-25000">
                <a:sym typeface="+mn-ea"/>
              </a:rPr>
              <a:t>０min</a:t>
            </a:r>
            <a:r>
              <a:rPr lang="zh-CN" altLang="en-US" sz="2400">
                <a:sym typeface="+mn-ea"/>
              </a:rPr>
              <a:t>为菱形销的最小尺寸。</a:t>
            </a:r>
            <a:endParaRPr lang="zh-CN" altLang="en-US" sz="2400">
              <a:sym typeface="+mn-ea"/>
            </a:endParaRPr>
          </a:p>
          <a:p>
            <a:pPr indent="457200" fontAlgn="auto">
              <a:lnSpc>
                <a:spcPct val="150000"/>
              </a:lnSpc>
            </a:pPr>
            <a:endParaRPr lang="zh-CN" altLang="en-US" sz="2400">
              <a:sym typeface="+mn-ea"/>
            </a:endParaRPr>
          </a:p>
          <a:p>
            <a:pPr indent="457200" fontAlgn="auto">
              <a:lnSpc>
                <a:spcPct val="150000"/>
              </a:lnSpc>
            </a:pPr>
            <a:r>
              <a:rPr lang="zh-CN" altLang="en-US" sz="2400">
                <a:sym typeface="+mn-ea"/>
              </a:rPr>
              <a:t>Δ</a:t>
            </a:r>
            <a:r>
              <a:rPr lang="zh-CN" altLang="en-US" sz="2400" baseline="-25000">
                <a:sym typeface="+mn-ea"/>
              </a:rPr>
              <a:t>D允</a:t>
            </a:r>
            <a:r>
              <a:rPr lang="zh-CN" altLang="en-US" sz="2400">
                <a:sym typeface="+mn-ea"/>
              </a:rPr>
              <a:t> ＝δ</a:t>
            </a:r>
            <a:r>
              <a:rPr lang="zh-CN" altLang="en-US" sz="2400" baseline="-25000">
                <a:sym typeface="+mn-ea"/>
              </a:rPr>
              <a:t>G</a:t>
            </a:r>
            <a:r>
              <a:rPr lang="zh-CN" altLang="en-US" sz="2400">
                <a:sym typeface="+mn-ea"/>
              </a:rPr>
              <a:t>, Δ</a:t>
            </a:r>
            <a:r>
              <a:rPr lang="zh-CN" altLang="en-US" sz="2400" baseline="-25000">
                <a:sym typeface="+mn-ea"/>
              </a:rPr>
              <a:t>D</a:t>
            </a:r>
            <a:r>
              <a:rPr lang="zh-CN" altLang="en-US" sz="2400">
                <a:sym typeface="+mn-ea"/>
              </a:rPr>
              <a:t>＜Δ</a:t>
            </a:r>
            <a:r>
              <a:rPr lang="zh-CN" altLang="en-US" sz="2400" baseline="-25000">
                <a:sym typeface="+mn-ea"/>
              </a:rPr>
              <a:t>D允</a:t>
            </a:r>
            <a:r>
              <a:rPr lang="zh-CN" altLang="en-US" sz="2400">
                <a:sym typeface="+mn-ea"/>
              </a:rPr>
              <a:t> , 满足要求。</a:t>
            </a:r>
            <a:endParaRPr lang="zh-CN" altLang="en-US" sz="2400">
              <a:sym typeface="+mn-ea"/>
            </a:endParaRPr>
          </a:p>
        </p:txBody>
      </p:sp>
      <p:pic>
        <p:nvPicPr>
          <p:cNvPr id="11" name="图片 10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5057775" y="4024630"/>
            <a:ext cx="2076450" cy="476250"/>
          </a:xfrm>
          <a:prstGeom prst="rect">
            <a:avLst/>
          </a:prstGeom>
        </p:spPr>
      </p:pic>
    </p:spTree>
    <p:custDataLst>
      <p:tags r:id="rId5"/>
    </p:custData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文本框 2"/>
          <p:cNvSpPr txBox="1"/>
          <p:nvPr>
            <p:custDataLst>
              <p:tags r:id="rId1"/>
            </p:custDataLst>
          </p:nvPr>
        </p:nvSpPr>
        <p:spPr>
          <a:xfrm>
            <a:off x="827244" y="588219"/>
            <a:ext cx="7847330" cy="739140"/>
          </a:xfrm>
          <a:prstGeom prst="rect">
            <a:avLst/>
          </a:prstGeom>
        </p:spPr>
        <p:txBody>
          <a:bodyPr vert="horz" lIns="90000" tIns="46800" rIns="90000" bIns="46800" rtlCol="0" anchor="b" anchorCtr="0">
            <a:normAutofit/>
          </a:bodyPr>
          <a:lstStyle>
            <a:lvl1pPr fontAlgn="auto">
              <a:lnSpc>
                <a:spcPct val="100000"/>
              </a:lnSpc>
              <a:spcBef>
                <a:spcPct val="0"/>
              </a:spcBef>
              <a:buNone/>
              <a:defRPr sz="3600" b="1" u="none" strike="noStrike" cap="none" spc="300" normalizeH="0" baseline="0">
                <a:uFillTx/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>
                <a:latin typeface="Arial" panose="020B0604020202020204" pitchFamily="34" charset="0"/>
                <a:ea typeface="微软雅黑" panose="020B0503020204020204" charset="-122"/>
                <a:sym typeface="+mn-ea"/>
              </a:rPr>
              <a:t>    </a:t>
            </a:r>
            <a:r>
              <a:rPr lang="en-US" altLang="zh-CN">
                <a:latin typeface="Arial" panose="020B0604020202020204" pitchFamily="34" charset="0"/>
                <a:ea typeface="微软雅黑" panose="020B0503020204020204" charset="-122"/>
                <a:sym typeface="+mn-ea"/>
              </a:rPr>
              <a:t>2.确定夹具结构</a:t>
            </a:r>
            <a:r>
              <a:rPr lang="zh-CN" altLang="en-US">
                <a:latin typeface="Arial" panose="020B0604020202020204" pitchFamily="34" charset="0"/>
                <a:ea typeface="微软雅黑" panose="020B0503020204020204" charset="-122"/>
                <a:sym typeface="+mn-ea"/>
              </a:rPr>
              <a:t>方案</a:t>
            </a:r>
            <a:endParaRPr lang="zh-CN" altLang="en-US" dirty="0">
              <a:latin typeface="Arial" panose="020B0604020202020204" pitchFamily="34" charset="0"/>
              <a:ea typeface="微软雅黑" panose="020B0503020204020204" charset="-122"/>
            </a:endParaRPr>
          </a:p>
        </p:txBody>
      </p:sp>
      <p:sp>
        <p:nvSpPr>
          <p:cNvPr id="4" name="文本框 3"/>
          <p:cNvSpPr txBox="1"/>
          <p:nvPr>
            <p:custDataLst>
              <p:tags r:id="rId2"/>
            </p:custDataLst>
          </p:nvPr>
        </p:nvSpPr>
        <p:spPr>
          <a:xfrm>
            <a:off x="827405" y="1327150"/>
            <a:ext cx="10647045" cy="50774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indent="457200" fontAlgn="auto">
              <a:lnSpc>
                <a:spcPct val="150000"/>
              </a:lnSpc>
            </a:pPr>
            <a:r>
              <a:rPr lang="zh-CN" altLang="en-US" sz="2400">
                <a:sym typeface="+mn-ea"/>
              </a:rPr>
              <a:t>(４) 确定夹紧装置。</a:t>
            </a:r>
            <a:endParaRPr lang="zh-CN" altLang="en-US" sz="2400">
              <a:sym typeface="+mn-ea"/>
            </a:endParaRPr>
          </a:p>
          <a:p>
            <a:pPr indent="457200" fontAlgn="auto">
              <a:lnSpc>
                <a:spcPct val="150000"/>
              </a:lnSpc>
            </a:pPr>
            <a:r>
              <a:rPr lang="zh-CN" altLang="en-US" sz="2400">
                <a:sym typeface="+mn-ea"/>
              </a:rPr>
              <a:t>１) 确定夹具类型。</a:t>
            </a:r>
            <a:endParaRPr lang="zh-CN" altLang="en-US" sz="2400">
              <a:sym typeface="+mn-ea"/>
            </a:endParaRPr>
          </a:p>
          <a:p>
            <a:pPr indent="457200" fontAlgn="auto">
              <a:lnSpc>
                <a:spcPct val="150000"/>
              </a:lnSpc>
            </a:pPr>
            <a:r>
              <a:rPr lang="zh-CN" altLang="en-US" sz="2400">
                <a:sym typeface="+mn-ea"/>
              </a:rPr>
              <a:t>根据设计的定位方案, 采用角铁类车床夹具。</a:t>
            </a:r>
            <a:endParaRPr lang="zh-CN" altLang="en-US" sz="2400">
              <a:sym typeface="+mn-ea"/>
            </a:endParaRPr>
          </a:p>
          <a:p>
            <a:pPr indent="457200" fontAlgn="auto">
              <a:lnSpc>
                <a:spcPct val="150000"/>
              </a:lnSpc>
            </a:pPr>
            <a:r>
              <a:rPr lang="zh-CN" altLang="en-US" sz="2400">
                <a:sym typeface="+mn-ea"/>
              </a:rPr>
              <a:t>２) 确定夹紧方式。</a:t>
            </a:r>
            <a:endParaRPr lang="zh-CN" altLang="en-US" sz="2400">
              <a:sym typeface="+mn-ea"/>
            </a:endParaRPr>
          </a:p>
          <a:p>
            <a:pPr indent="457200" fontAlgn="auto">
              <a:lnSpc>
                <a:spcPct val="150000"/>
              </a:lnSpc>
            </a:pPr>
            <a:r>
              <a:rPr lang="zh-CN" altLang="en-US" sz="2400">
                <a:sym typeface="+mn-ea"/>
              </a:rPr>
              <a:t>本夹具是通过安装在支承体上的遮盖式压板机构, 从工件上部的圆柱面压向定位块表面, 来实现夹紧的。</a:t>
            </a:r>
            <a:endParaRPr lang="zh-CN" altLang="en-US" sz="2400">
              <a:sym typeface="+mn-ea"/>
            </a:endParaRPr>
          </a:p>
          <a:p>
            <a:pPr indent="457200" fontAlgn="auto">
              <a:lnSpc>
                <a:spcPct val="150000"/>
              </a:lnSpc>
            </a:pPr>
            <a:endParaRPr lang="zh-CN" altLang="en-US" sz="2400">
              <a:sym typeface="+mn-ea"/>
            </a:endParaRPr>
          </a:p>
          <a:p>
            <a:pPr indent="457200" fontAlgn="auto">
              <a:lnSpc>
                <a:spcPct val="150000"/>
              </a:lnSpc>
            </a:pPr>
            <a:r>
              <a:rPr lang="zh-CN" altLang="en-US" sz="2400">
                <a:sym typeface="+mn-ea"/>
              </a:rPr>
              <a:t>(５) 确定其他结构</a:t>
            </a:r>
            <a:endParaRPr lang="zh-CN" altLang="en-US" sz="2400">
              <a:sym typeface="+mn-ea"/>
            </a:endParaRPr>
          </a:p>
          <a:p>
            <a:pPr indent="457200" fontAlgn="auto">
              <a:lnSpc>
                <a:spcPct val="150000"/>
              </a:lnSpc>
            </a:pPr>
            <a:r>
              <a:rPr lang="zh-CN" altLang="en-US" sz="2400">
                <a:sym typeface="+mn-ea"/>
              </a:rPr>
              <a:t> 根据夹具结构, 需要设计平衡块, 以保证夹具转动时平衡。</a:t>
            </a:r>
            <a:endParaRPr lang="zh-CN" altLang="en-US" sz="2400">
              <a:sym typeface="+mn-ea"/>
            </a:endParaRPr>
          </a:p>
        </p:txBody>
      </p:sp>
    </p:spTree>
    <p:custDataLst>
      <p:tags r:id="rId3"/>
    </p:custData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文本框 2"/>
          <p:cNvSpPr txBox="1"/>
          <p:nvPr>
            <p:custDataLst>
              <p:tags r:id="rId1"/>
            </p:custDataLst>
          </p:nvPr>
        </p:nvSpPr>
        <p:spPr>
          <a:xfrm>
            <a:off x="827244" y="588219"/>
            <a:ext cx="7847330" cy="739140"/>
          </a:xfrm>
          <a:prstGeom prst="rect">
            <a:avLst/>
          </a:prstGeom>
        </p:spPr>
        <p:txBody>
          <a:bodyPr vert="horz" lIns="90000" tIns="46800" rIns="90000" bIns="46800" rtlCol="0" anchor="b" anchorCtr="0">
            <a:normAutofit/>
          </a:bodyPr>
          <a:lstStyle>
            <a:lvl1pPr fontAlgn="auto">
              <a:lnSpc>
                <a:spcPct val="100000"/>
              </a:lnSpc>
              <a:spcBef>
                <a:spcPct val="0"/>
              </a:spcBef>
              <a:buNone/>
              <a:defRPr sz="3600" b="1" u="none" strike="noStrike" cap="none" spc="300" normalizeH="0" baseline="0">
                <a:uFillTx/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zh-CN">
                <a:latin typeface="Arial" panose="020B0604020202020204" pitchFamily="34" charset="0"/>
                <a:ea typeface="微软雅黑" panose="020B0503020204020204" charset="-122"/>
                <a:sym typeface="+mn-ea"/>
              </a:rPr>
              <a:t>    </a:t>
            </a:r>
            <a:r>
              <a:rPr lang="en-US" altLang="zh-CN">
                <a:latin typeface="Arial" panose="020B0604020202020204" pitchFamily="34" charset="0"/>
                <a:ea typeface="微软雅黑" panose="020B0503020204020204" charset="-122"/>
                <a:sym typeface="+mn-ea"/>
              </a:rPr>
              <a:t>3.</a:t>
            </a:r>
            <a:r>
              <a:rPr lang="zh-CN" altLang="en-US" dirty="0">
                <a:latin typeface="Arial" panose="020B0604020202020204" pitchFamily="34" charset="0"/>
                <a:sym typeface="Arial" panose="020B0604020202020204" pitchFamily="34" charset="0"/>
              </a:rPr>
              <a:t>绘制结构草图</a:t>
            </a:r>
            <a:endParaRPr lang="zh-CN" altLang="en-US" dirty="0">
              <a:latin typeface="Arial" panose="020B0604020202020204" pitchFamily="34" charset="0"/>
              <a:ea typeface="微软雅黑" panose="020B0503020204020204" charset="-122"/>
            </a:endParaRPr>
          </a:p>
        </p:txBody>
      </p:sp>
      <p:sp>
        <p:nvSpPr>
          <p:cNvPr id="4" name="文本框 3"/>
          <p:cNvSpPr txBox="1"/>
          <p:nvPr>
            <p:custDataLst>
              <p:tags r:id="rId2"/>
            </p:custDataLst>
          </p:nvPr>
        </p:nvSpPr>
        <p:spPr>
          <a:xfrm>
            <a:off x="827405" y="1327150"/>
            <a:ext cx="11237595" cy="6451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indent="457200" fontAlgn="auto">
              <a:lnSpc>
                <a:spcPct val="150000"/>
              </a:lnSpc>
            </a:pPr>
            <a:r>
              <a:rPr sz="2400">
                <a:sym typeface="+mn-ea"/>
              </a:rPr>
              <a:t>夹具总装结构草图如图４</a:t>
            </a:r>
            <a:r>
              <a:rPr lang="en-US" sz="2400">
                <a:sym typeface="+mn-ea"/>
              </a:rPr>
              <a:t>.</a:t>
            </a:r>
            <a:r>
              <a:rPr sz="2400">
                <a:sym typeface="+mn-ea"/>
              </a:rPr>
              <a:t>１５所示</a:t>
            </a:r>
            <a:r>
              <a:rPr lang="zh-CN" sz="2400">
                <a:sym typeface="+mn-ea"/>
              </a:rPr>
              <a:t>。</a:t>
            </a:r>
            <a:endParaRPr lang="zh-CN" sz="2400">
              <a:sym typeface="+mn-ea"/>
            </a:endParaRPr>
          </a:p>
        </p:txBody>
      </p:sp>
      <p:pic>
        <p:nvPicPr>
          <p:cNvPr id="5" name="图片 4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1732280" y="1877060"/>
            <a:ext cx="8378825" cy="4980940"/>
          </a:xfrm>
          <a:prstGeom prst="rect">
            <a:avLst/>
          </a:prstGeom>
        </p:spPr>
      </p:pic>
    </p:spTree>
    <p:custDataLst>
      <p:tags r:id="rId5"/>
    </p:custData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文本框 2"/>
          <p:cNvSpPr txBox="1"/>
          <p:nvPr>
            <p:custDataLst>
              <p:tags r:id="rId1"/>
            </p:custDataLst>
          </p:nvPr>
        </p:nvSpPr>
        <p:spPr>
          <a:xfrm>
            <a:off x="827244" y="588219"/>
            <a:ext cx="7847330" cy="739140"/>
          </a:xfrm>
          <a:prstGeom prst="rect">
            <a:avLst/>
          </a:prstGeom>
        </p:spPr>
        <p:txBody>
          <a:bodyPr vert="horz" lIns="90000" tIns="46800" rIns="90000" bIns="46800" rtlCol="0" anchor="b" anchorCtr="0">
            <a:normAutofit fontScale="60000"/>
          </a:bodyPr>
          <a:lstStyle>
            <a:lvl1pPr fontAlgn="auto">
              <a:lnSpc>
                <a:spcPct val="100000"/>
              </a:lnSpc>
              <a:spcBef>
                <a:spcPct val="0"/>
              </a:spcBef>
              <a:buNone/>
              <a:defRPr sz="3600" b="1" u="none" strike="noStrike" cap="none" spc="300" normalizeH="0" baseline="0">
                <a:uFillTx/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>
                <a:latin typeface="Arial" panose="020B0604020202020204" pitchFamily="34" charset="0"/>
                <a:ea typeface="微软雅黑" panose="020B0503020204020204" charset="-122"/>
                <a:sym typeface="+mn-ea"/>
              </a:rPr>
              <a:t>    ４.确定夹具技术要求和有关尺寸以及公差配合</a:t>
            </a:r>
            <a:endParaRPr lang="en-US" altLang="zh-CN">
              <a:latin typeface="Arial" panose="020B0604020202020204" pitchFamily="34" charset="0"/>
              <a:ea typeface="微软雅黑" panose="020B0503020204020204" charset="-122"/>
              <a:sym typeface="+mn-ea"/>
            </a:endParaRPr>
          </a:p>
        </p:txBody>
      </p:sp>
      <p:sp>
        <p:nvSpPr>
          <p:cNvPr id="4" name="文本框 3"/>
          <p:cNvSpPr txBox="1"/>
          <p:nvPr>
            <p:custDataLst>
              <p:tags r:id="rId2"/>
            </p:custDataLst>
          </p:nvPr>
        </p:nvSpPr>
        <p:spPr>
          <a:xfrm>
            <a:off x="827405" y="1327150"/>
            <a:ext cx="10367645" cy="341503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indent="457200" fontAlgn="auto">
              <a:lnSpc>
                <a:spcPct val="150000"/>
              </a:lnSpc>
            </a:pPr>
            <a:r>
              <a:rPr lang="zh-CN" altLang="en-US" sz="2400">
                <a:sym typeface="+mn-ea"/>
              </a:rPr>
              <a:t>(１) 技术要求。</a:t>
            </a:r>
            <a:endParaRPr lang="zh-CN" altLang="en-US" sz="2400">
              <a:sym typeface="+mn-ea"/>
            </a:endParaRPr>
          </a:p>
          <a:p>
            <a:pPr indent="457200" fontAlgn="auto">
              <a:lnSpc>
                <a:spcPct val="150000"/>
              </a:lnSpc>
            </a:pPr>
            <a:r>
              <a:rPr lang="zh-CN" altLang="en-US" sz="2400">
                <a:sym typeface="+mn-ea"/>
              </a:rPr>
              <a:t>１) 装配前进行浸油处理;</a:t>
            </a:r>
            <a:endParaRPr lang="zh-CN" altLang="en-US" sz="2400">
              <a:sym typeface="+mn-ea"/>
            </a:endParaRPr>
          </a:p>
          <a:p>
            <a:pPr indent="457200" fontAlgn="auto">
              <a:lnSpc>
                <a:spcPct val="150000"/>
              </a:lnSpc>
            </a:pPr>
            <a:r>
              <a:rPr lang="zh-CN" altLang="en-US" sz="2400">
                <a:sym typeface="+mn-ea"/>
              </a:rPr>
              <a:t>２) 零件不得有毛刺、 飞边、 灰尘等;</a:t>
            </a:r>
            <a:endParaRPr lang="zh-CN" altLang="en-US" sz="2400">
              <a:sym typeface="+mn-ea"/>
            </a:endParaRPr>
          </a:p>
          <a:p>
            <a:pPr indent="457200" fontAlgn="auto">
              <a:lnSpc>
                <a:spcPct val="150000"/>
              </a:lnSpc>
            </a:pPr>
            <a:r>
              <a:rPr lang="zh-CN" altLang="en-US" sz="2400">
                <a:sym typeface="+mn-ea"/>
              </a:rPr>
              <a:t>３) 装配时不允许有磕碰和划伤;</a:t>
            </a:r>
            <a:endParaRPr lang="zh-CN" altLang="en-US" sz="2400">
              <a:sym typeface="+mn-ea"/>
            </a:endParaRPr>
          </a:p>
          <a:p>
            <a:pPr indent="457200" fontAlgn="auto">
              <a:lnSpc>
                <a:spcPct val="150000"/>
              </a:lnSpc>
            </a:pPr>
            <a:r>
              <a:rPr lang="zh-CN" altLang="en-US" sz="2400">
                <a:sym typeface="+mn-ea"/>
              </a:rPr>
              <a:t>４) 使用前需对夹具平衡块进行测试和调整。</a:t>
            </a:r>
            <a:endParaRPr lang="zh-CN" altLang="en-US" sz="2400">
              <a:sym typeface="+mn-ea"/>
            </a:endParaRPr>
          </a:p>
          <a:p>
            <a:pPr indent="457200" fontAlgn="auto">
              <a:lnSpc>
                <a:spcPct val="150000"/>
              </a:lnSpc>
            </a:pPr>
            <a:endParaRPr lang="zh-CN" altLang="en-US" sz="2400">
              <a:sym typeface="+mn-ea"/>
            </a:endParaRPr>
          </a:p>
        </p:txBody>
      </p:sp>
    </p:spTree>
    <p:custDataLst>
      <p:tags r:id="rId3"/>
    </p:custData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文本框 2"/>
          <p:cNvSpPr txBox="1"/>
          <p:nvPr>
            <p:custDataLst>
              <p:tags r:id="rId1"/>
            </p:custDataLst>
          </p:nvPr>
        </p:nvSpPr>
        <p:spPr>
          <a:xfrm>
            <a:off x="827244" y="588219"/>
            <a:ext cx="7847330" cy="739140"/>
          </a:xfrm>
          <a:prstGeom prst="rect">
            <a:avLst/>
          </a:prstGeom>
        </p:spPr>
        <p:txBody>
          <a:bodyPr vert="horz" lIns="90000" tIns="46800" rIns="90000" bIns="46800" rtlCol="0" anchor="b" anchorCtr="0">
            <a:normAutofit fontScale="60000"/>
          </a:bodyPr>
          <a:lstStyle>
            <a:lvl1pPr fontAlgn="auto">
              <a:lnSpc>
                <a:spcPct val="100000"/>
              </a:lnSpc>
              <a:spcBef>
                <a:spcPct val="0"/>
              </a:spcBef>
              <a:buNone/>
              <a:defRPr sz="3600" b="1" u="none" strike="noStrike" cap="none" spc="300" normalizeH="0" baseline="0">
                <a:uFillTx/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>
                <a:latin typeface="Arial" panose="020B0604020202020204" pitchFamily="34" charset="0"/>
                <a:ea typeface="微软雅黑" panose="020B0503020204020204" charset="-122"/>
                <a:sym typeface="+mn-ea"/>
              </a:rPr>
              <a:t>    ４.确定夹具技术要求和有关尺寸以及公差配合</a:t>
            </a:r>
            <a:endParaRPr lang="en-US" altLang="zh-CN">
              <a:latin typeface="Arial" panose="020B0604020202020204" pitchFamily="34" charset="0"/>
              <a:ea typeface="微软雅黑" panose="020B0503020204020204" charset="-122"/>
              <a:sym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985520" y="1955800"/>
            <a:ext cx="11036935" cy="341503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indent="457200" fontAlgn="auto">
              <a:lnSpc>
                <a:spcPct val="150000"/>
              </a:lnSpc>
            </a:pPr>
            <a:r>
              <a:rPr lang="zh-CN" altLang="en-US" sz="2400">
                <a:sym typeface="+mn-ea"/>
              </a:rPr>
              <a:t>(２) 公差配合.</a:t>
            </a:r>
            <a:endParaRPr lang="zh-CN" altLang="en-US" sz="2400">
              <a:sym typeface="+mn-ea"/>
            </a:endParaRPr>
          </a:p>
          <a:p>
            <a:pPr indent="457200" fontAlgn="auto">
              <a:lnSpc>
                <a:spcPct val="150000"/>
              </a:lnSpc>
            </a:pPr>
            <a:r>
              <a:rPr lang="zh-CN" altLang="en-US" sz="2400">
                <a:sym typeface="+mn-ea"/>
              </a:rPr>
              <a:t>１) 定位销与夹具体和角铁之间: ϕ１０H６</a:t>
            </a:r>
            <a:r>
              <a:rPr lang="en-US" altLang="zh-CN" sz="2400">
                <a:sym typeface="+mn-ea"/>
              </a:rPr>
              <a:t>/</a:t>
            </a:r>
            <a:r>
              <a:rPr lang="zh-CN" altLang="en-US" sz="2400">
                <a:sym typeface="+mn-ea"/>
              </a:rPr>
              <a:t>m６。</a:t>
            </a:r>
            <a:endParaRPr lang="zh-CN" altLang="en-US" sz="2400">
              <a:sym typeface="+mn-ea"/>
            </a:endParaRPr>
          </a:p>
          <a:p>
            <a:pPr indent="457200" fontAlgn="auto">
              <a:lnSpc>
                <a:spcPct val="150000"/>
              </a:lnSpc>
            </a:pPr>
            <a:r>
              <a:rPr lang="zh-CN" altLang="en-US" sz="2400">
                <a:sym typeface="+mn-ea"/>
              </a:rPr>
              <a:t>２) 菱形销与角铁之间: ϕ２０H７</a:t>
            </a:r>
            <a:r>
              <a:rPr lang="en-US" altLang="zh-CN" sz="2400">
                <a:sym typeface="+mn-ea"/>
              </a:rPr>
              <a:t>/</a:t>
            </a:r>
            <a:r>
              <a:rPr lang="zh-CN" altLang="en-US" sz="2400">
                <a:sym typeface="+mn-ea"/>
              </a:rPr>
              <a:t>n６。</a:t>
            </a:r>
            <a:endParaRPr lang="zh-CN" altLang="en-US" sz="2400">
              <a:sym typeface="+mn-ea"/>
            </a:endParaRPr>
          </a:p>
          <a:p>
            <a:pPr indent="457200" fontAlgn="auto">
              <a:lnSpc>
                <a:spcPct val="150000"/>
              </a:lnSpc>
            </a:pPr>
            <a:r>
              <a:rPr lang="zh-CN" altLang="en-US" sz="2400">
                <a:sym typeface="+mn-ea"/>
              </a:rPr>
              <a:t>３) 定位套与角铁之间: ϕ４０H６</a:t>
            </a:r>
            <a:r>
              <a:rPr lang="en-US" altLang="zh-CN" sz="2400">
                <a:sym typeface="+mn-ea"/>
              </a:rPr>
              <a:t>/</a:t>
            </a:r>
            <a:r>
              <a:rPr lang="zh-CN" altLang="en-US" sz="2400">
                <a:sym typeface="+mn-ea"/>
              </a:rPr>
              <a:t>f５。</a:t>
            </a:r>
            <a:endParaRPr lang="zh-CN" altLang="en-US" sz="2400">
              <a:sym typeface="+mn-ea"/>
            </a:endParaRPr>
          </a:p>
          <a:p>
            <a:pPr indent="457200" fontAlgn="auto">
              <a:lnSpc>
                <a:spcPct val="150000"/>
              </a:lnSpc>
            </a:pPr>
            <a:r>
              <a:rPr lang="zh-CN" altLang="en-US" sz="2400">
                <a:sym typeface="+mn-ea"/>
              </a:rPr>
              <a:t>４) 长、 短销轴与支柱螺栓和铰链螺栓之间: ϕ１０H６</a:t>
            </a:r>
            <a:r>
              <a:rPr lang="en-US" altLang="zh-CN" sz="2400">
                <a:sym typeface="+mn-ea"/>
              </a:rPr>
              <a:t>/</a:t>
            </a:r>
            <a:r>
              <a:rPr lang="zh-CN" altLang="en-US" sz="2400">
                <a:sym typeface="+mn-ea"/>
              </a:rPr>
              <a:t>h６。</a:t>
            </a:r>
            <a:endParaRPr lang="zh-CN" altLang="en-US" sz="2400">
              <a:sym typeface="+mn-ea"/>
            </a:endParaRPr>
          </a:p>
          <a:p>
            <a:pPr indent="457200" fontAlgn="auto">
              <a:lnSpc>
                <a:spcPct val="150000"/>
              </a:lnSpc>
            </a:pPr>
            <a:r>
              <a:rPr lang="zh-CN" altLang="en-US" sz="2400">
                <a:sym typeface="+mn-ea"/>
              </a:rPr>
              <a:t>５) 长、 短销轴与铰链支座和铰链压板之间: ϕ１０H７</a:t>
            </a:r>
            <a:r>
              <a:rPr lang="en-US" altLang="zh-CN" sz="2400">
                <a:sym typeface="+mn-ea"/>
              </a:rPr>
              <a:t>/</a:t>
            </a:r>
            <a:r>
              <a:rPr lang="zh-CN" altLang="en-US" sz="2400">
                <a:sym typeface="+mn-ea"/>
              </a:rPr>
              <a:t>h６。</a:t>
            </a:r>
            <a:endParaRPr lang="zh-CN" altLang="en-US" sz="2400">
              <a:sym typeface="+mn-ea"/>
            </a:endParaRPr>
          </a:p>
        </p:txBody>
      </p:sp>
    </p:spTree>
    <p:custDataLst>
      <p:tags r:id="rId2"/>
    </p:custData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文本框 2"/>
          <p:cNvSpPr txBox="1"/>
          <p:nvPr>
            <p:custDataLst>
              <p:tags r:id="rId1"/>
            </p:custDataLst>
          </p:nvPr>
        </p:nvSpPr>
        <p:spPr>
          <a:xfrm>
            <a:off x="768824" y="113874"/>
            <a:ext cx="7847330" cy="739140"/>
          </a:xfrm>
          <a:prstGeom prst="rect">
            <a:avLst/>
          </a:prstGeom>
        </p:spPr>
        <p:txBody>
          <a:bodyPr vert="horz" lIns="90000" tIns="46800" rIns="90000" bIns="46800" rtlCol="0" anchor="b" anchorCtr="0">
            <a:normAutofit/>
          </a:bodyPr>
          <a:lstStyle>
            <a:lvl1pPr fontAlgn="auto">
              <a:lnSpc>
                <a:spcPct val="100000"/>
              </a:lnSpc>
              <a:spcBef>
                <a:spcPct val="0"/>
              </a:spcBef>
              <a:buNone/>
              <a:defRPr sz="3600" b="1" u="none" strike="noStrike" cap="none" spc="300" normalizeH="0" baseline="0">
                <a:uFillTx/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>
                <a:latin typeface="Arial" panose="020B0604020202020204" pitchFamily="34" charset="0"/>
                <a:ea typeface="微软雅黑" panose="020B0503020204020204" charset="-122"/>
                <a:sym typeface="+mn-ea"/>
              </a:rPr>
              <a:t>   5.</a:t>
            </a:r>
            <a:r>
              <a:rPr lang="zh-CN" altLang="en-US">
                <a:sym typeface="+mn-ea"/>
              </a:rPr>
              <a:t>确定夹具零件材料</a:t>
            </a:r>
            <a:endParaRPr lang="en-US" altLang="zh-CN">
              <a:latin typeface="Arial" panose="020B0604020202020204" pitchFamily="34" charset="0"/>
              <a:ea typeface="微软雅黑" panose="020B0503020204020204" charset="-122"/>
            </a:endParaRPr>
          </a:p>
        </p:txBody>
      </p:sp>
      <p:sp>
        <p:nvSpPr>
          <p:cNvPr id="4" name="文本框 3"/>
          <p:cNvSpPr txBox="1"/>
          <p:nvPr>
            <p:custDataLst>
              <p:tags r:id="rId2"/>
            </p:custDataLst>
          </p:nvPr>
        </p:nvSpPr>
        <p:spPr>
          <a:xfrm>
            <a:off x="768985" y="852805"/>
            <a:ext cx="10405110" cy="39693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indent="457200" fontAlgn="auto">
              <a:lnSpc>
                <a:spcPct val="150000"/>
              </a:lnSpc>
            </a:pPr>
            <a:r>
              <a:rPr lang="zh-CN" altLang="en-US" sz="2400">
                <a:sym typeface="+mn-ea"/>
              </a:rPr>
              <a:t>查阅 « 机床夹具设计手册», 确定夹具各零件材料及热处理方式。</a:t>
            </a:r>
            <a:endParaRPr lang="zh-CN" altLang="en-US" sz="2400">
              <a:sym typeface="+mn-ea"/>
            </a:endParaRPr>
          </a:p>
          <a:p>
            <a:pPr indent="457200" fontAlgn="auto">
              <a:lnSpc>
                <a:spcPct val="150000"/>
              </a:lnSpc>
            </a:pPr>
            <a:r>
              <a:rPr lang="zh-CN" altLang="en-US" sz="2400">
                <a:sym typeface="+mn-ea"/>
              </a:rPr>
              <a:t>(１) 定位块: ４５钢, 渗碳０</a:t>
            </a:r>
            <a:r>
              <a:rPr lang="en-US" altLang="zh-CN" sz="2400">
                <a:sym typeface="+mn-ea"/>
              </a:rPr>
              <a:t>.</a:t>
            </a:r>
            <a:r>
              <a:rPr lang="zh-CN" altLang="en-US" sz="2400">
                <a:sym typeface="+mn-ea"/>
              </a:rPr>
              <a:t>８~１</a:t>
            </a:r>
            <a:r>
              <a:rPr lang="en-US" altLang="zh-CN" sz="2400">
                <a:sym typeface="+mn-ea"/>
              </a:rPr>
              <a:t>.</a:t>
            </a:r>
            <a:r>
              <a:rPr lang="zh-CN" altLang="en-US" sz="2400">
                <a:sym typeface="+mn-ea"/>
              </a:rPr>
              <a:t>２mm, 淬火５８~６４HRC。</a:t>
            </a:r>
            <a:endParaRPr lang="zh-CN" altLang="en-US" sz="2400">
              <a:sym typeface="+mn-ea"/>
            </a:endParaRPr>
          </a:p>
          <a:p>
            <a:pPr indent="457200" fontAlgn="auto">
              <a:lnSpc>
                <a:spcPct val="150000"/>
              </a:lnSpc>
            </a:pPr>
            <a:r>
              <a:rPr lang="zh-CN" altLang="en-US" sz="2400">
                <a:sym typeface="+mn-ea"/>
              </a:rPr>
              <a:t>(２) 菱形销: T７A, 淬火５３~５８ HRC。</a:t>
            </a:r>
            <a:endParaRPr lang="zh-CN" altLang="en-US" sz="2400">
              <a:sym typeface="+mn-ea"/>
            </a:endParaRPr>
          </a:p>
          <a:p>
            <a:pPr indent="457200" fontAlgn="auto">
              <a:lnSpc>
                <a:spcPct val="150000"/>
              </a:lnSpc>
            </a:pPr>
            <a:r>
              <a:rPr lang="zh-CN" altLang="en-US" sz="2400">
                <a:sym typeface="+mn-ea"/>
              </a:rPr>
              <a:t>(３) 定位套: ４５钢, 淬火４０~４５ HRC。</a:t>
            </a:r>
            <a:endParaRPr lang="zh-CN" altLang="en-US" sz="2400">
              <a:sym typeface="+mn-ea"/>
            </a:endParaRPr>
          </a:p>
          <a:p>
            <a:pPr indent="457200" fontAlgn="auto">
              <a:lnSpc>
                <a:spcPct val="150000"/>
              </a:lnSpc>
            </a:pPr>
            <a:r>
              <a:rPr lang="zh-CN" altLang="en-US" sz="2400">
                <a:sym typeface="+mn-ea"/>
              </a:rPr>
              <a:t>(４) 角铁: Q２３５, 退火处理。</a:t>
            </a:r>
            <a:endParaRPr lang="zh-CN" altLang="en-US" sz="2400">
              <a:sym typeface="+mn-ea"/>
            </a:endParaRPr>
          </a:p>
          <a:p>
            <a:pPr indent="457200" fontAlgn="auto">
              <a:lnSpc>
                <a:spcPct val="150000"/>
              </a:lnSpc>
            </a:pPr>
            <a:r>
              <a:rPr lang="zh-CN" altLang="en-US" sz="2400">
                <a:sym typeface="+mn-ea"/>
              </a:rPr>
              <a:t>(５) 铰链螺栓: ４５钢, ４０~４５ HRC。</a:t>
            </a:r>
            <a:endParaRPr lang="zh-CN" altLang="en-US" sz="2400">
              <a:sym typeface="+mn-ea"/>
            </a:endParaRPr>
          </a:p>
          <a:p>
            <a:pPr indent="457200" fontAlgn="auto">
              <a:lnSpc>
                <a:spcPct val="150000"/>
              </a:lnSpc>
            </a:pPr>
            <a:endParaRPr lang="zh-CN" altLang="en-US" sz="2400">
              <a:sym typeface="+mn-ea"/>
            </a:endParaRPr>
          </a:p>
        </p:txBody>
      </p:sp>
    </p:spTree>
    <p:custDataLst>
      <p:tags r:id="rId3"/>
    </p:custData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C:\Users\wps\Desktop\Pictures\8042046.jpg8042046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>
            <a:grayscl/>
            <a:lum bright="12000" contrast="-18000"/>
          </a:blip>
          <a:srcRect/>
          <a:stretch>
            <a:fillRect/>
          </a:stretch>
        </p:blipFill>
        <p:spPr>
          <a:xfrm>
            <a:off x="0" y="635"/>
            <a:ext cx="4679315" cy="6858000"/>
          </a:xfrm>
          <a:prstGeom prst="rect">
            <a:avLst/>
          </a:prstGeom>
        </p:spPr>
      </p:pic>
      <p:sp>
        <p:nvSpPr>
          <p:cNvPr id="3" name="矩形 2"/>
          <p:cNvSpPr/>
          <p:nvPr>
            <p:custDataLst>
              <p:tags r:id="rId3"/>
            </p:custDataLst>
          </p:nvPr>
        </p:nvSpPr>
        <p:spPr>
          <a:xfrm>
            <a:off x="0" y="1905"/>
            <a:ext cx="4690110" cy="6856095"/>
          </a:xfrm>
          <a:prstGeom prst="rect">
            <a:avLst/>
          </a:prstGeom>
          <a:gradFill>
            <a:gsLst>
              <a:gs pos="95000">
                <a:schemeClr val="accent1">
                  <a:alpha val="67000"/>
                </a:schemeClr>
              </a:gs>
              <a:gs pos="6000">
                <a:schemeClr val="accent1">
                  <a:lumMod val="75000"/>
                </a:schemeClr>
              </a:gs>
            </a:gsLst>
            <a:lin ang="14880000" scaled="0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任意多边形 5"/>
          <p:cNvSpPr/>
          <p:nvPr>
            <p:custDataLst>
              <p:tags r:id="rId4"/>
            </p:custDataLst>
          </p:nvPr>
        </p:nvSpPr>
        <p:spPr>
          <a:xfrm rot="16200000">
            <a:off x="-137160" y="3637915"/>
            <a:ext cx="3359785" cy="3246755"/>
          </a:xfrm>
          <a:custGeom>
            <a:avLst/>
            <a:gdLst/>
            <a:ahLst/>
            <a:cxnLst>
              <a:cxn ang="3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5160" h="4986">
                <a:moveTo>
                  <a:pt x="3580" y="0"/>
                </a:moveTo>
                <a:lnTo>
                  <a:pt x="5074" y="0"/>
                </a:lnTo>
                <a:lnTo>
                  <a:pt x="5078" y="20"/>
                </a:lnTo>
                <a:cubicBezTo>
                  <a:pt x="5169" y="468"/>
                  <a:pt x="5186" y="938"/>
                  <a:pt x="5119" y="1416"/>
                </a:cubicBezTo>
                <a:cubicBezTo>
                  <a:pt x="4800" y="3684"/>
                  <a:pt x="2704" y="5263"/>
                  <a:pt x="437" y="4945"/>
                </a:cubicBezTo>
                <a:cubicBezTo>
                  <a:pt x="295" y="4925"/>
                  <a:pt x="156" y="4898"/>
                  <a:pt x="20" y="4864"/>
                </a:cubicBezTo>
                <a:lnTo>
                  <a:pt x="0" y="4859"/>
                </a:lnTo>
                <a:lnTo>
                  <a:pt x="0" y="3342"/>
                </a:lnTo>
                <a:lnTo>
                  <a:pt x="44" y="3360"/>
                </a:lnTo>
                <a:cubicBezTo>
                  <a:pt x="231" y="3432"/>
                  <a:pt x="430" y="3484"/>
                  <a:pt x="638" y="3513"/>
                </a:cubicBezTo>
                <a:cubicBezTo>
                  <a:pt x="2114" y="3720"/>
                  <a:pt x="3479" y="2692"/>
                  <a:pt x="3687" y="1215"/>
                </a:cubicBezTo>
                <a:cubicBezTo>
                  <a:pt x="3745" y="800"/>
                  <a:pt x="3706" y="394"/>
                  <a:pt x="3586" y="19"/>
                </a:cubicBezTo>
                <a:lnTo>
                  <a:pt x="3580" y="0"/>
                </a:lnTo>
                <a:close/>
              </a:path>
            </a:pathLst>
          </a:custGeom>
          <a:noFill/>
          <a:ln w="15875">
            <a:gradFill>
              <a:gsLst>
                <a:gs pos="100000">
                  <a:schemeClr val="bg1"/>
                </a:gs>
                <a:gs pos="12000">
                  <a:schemeClr val="bg1">
                    <a:alpha val="0"/>
                  </a:scheme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7" name="任意多边形 26"/>
          <p:cNvSpPr/>
          <p:nvPr>
            <p:custDataLst>
              <p:tags r:id="rId5"/>
            </p:custDataLst>
          </p:nvPr>
        </p:nvSpPr>
        <p:spPr>
          <a:xfrm rot="5400000">
            <a:off x="1468755" y="34597"/>
            <a:ext cx="3276293" cy="3165803"/>
          </a:xfrm>
          <a:custGeom>
            <a:avLst/>
            <a:gdLst/>
            <a:ahLst/>
            <a:cxnLst>
              <a:cxn ang="3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5160" h="4986">
                <a:moveTo>
                  <a:pt x="3580" y="0"/>
                </a:moveTo>
                <a:lnTo>
                  <a:pt x="5074" y="0"/>
                </a:lnTo>
                <a:lnTo>
                  <a:pt x="5078" y="20"/>
                </a:lnTo>
                <a:cubicBezTo>
                  <a:pt x="5169" y="468"/>
                  <a:pt x="5186" y="938"/>
                  <a:pt x="5119" y="1416"/>
                </a:cubicBezTo>
                <a:cubicBezTo>
                  <a:pt x="4800" y="3684"/>
                  <a:pt x="2704" y="5263"/>
                  <a:pt x="437" y="4945"/>
                </a:cubicBezTo>
                <a:cubicBezTo>
                  <a:pt x="295" y="4925"/>
                  <a:pt x="156" y="4898"/>
                  <a:pt x="20" y="4864"/>
                </a:cubicBezTo>
                <a:lnTo>
                  <a:pt x="0" y="4859"/>
                </a:lnTo>
                <a:lnTo>
                  <a:pt x="0" y="3342"/>
                </a:lnTo>
                <a:lnTo>
                  <a:pt x="44" y="3360"/>
                </a:lnTo>
                <a:cubicBezTo>
                  <a:pt x="231" y="3432"/>
                  <a:pt x="430" y="3484"/>
                  <a:pt x="638" y="3513"/>
                </a:cubicBezTo>
                <a:cubicBezTo>
                  <a:pt x="2114" y="3720"/>
                  <a:pt x="3479" y="2692"/>
                  <a:pt x="3687" y="1215"/>
                </a:cubicBezTo>
                <a:cubicBezTo>
                  <a:pt x="3745" y="800"/>
                  <a:pt x="3706" y="394"/>
                  <a:pt x="3586" y="19"/>
                </a:cubicBezTo>
                <a:lnTo>
                  <a:pt x="3580" y="0"/>
                </a:lnTo>
                <a:close/>
              </a:path>
            </a:pathLst>
          </a:custGeom>
          <a:noFill/>
          <a:ln w="15875">
            <a:gradFill>
              <a:gsLst>
                <a:gs pos="100000">
                  <a:schemeClr val="bg1"/>
                </a:gs>
                <a:gs pos="12000">
                  <a:schemeClr val="bg1">
                    <a:alpha val="0"/>
                  </a:scheme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" name="文本框 1"/>
          <p:cNvSpPr txBox="1"/>
          <p:nvPr>
            <p:custDataLst>
              <p:tags r:id="rId6"/>
            </p:custDataLst>
          </p:nvPr>
        </p:nvSpPr>
        <p:spPr>
          <a:xfrm>
            <a:off x="5431790" y="3581400"/>
            <a:ext cx="5824220" cy="1979295"/>
          </a:xfrm>
          <a:prstGeom prst="rect">
            <a:avLst/>
          </a:prstGeom>
        </p:spPr>
        <p:txBody>
          <a:bodyPr vert="horz" lIns="90000" tIns="46800" rIns="90000" bIns="46800" rtlCol="0" anchor="t" anchorCtr="0">
            <a:normAutofit/>
          </a:bodyPr>
          <a:lstStyle>
            <a:defPPr>
              <a:defRPr lang="zh-CN"/>
            </a:defPPr>
            <a:lvl1pPr fontAlgn="auto">
              <a:lnSpc>
                <a:spcPct val="150000"/>
              </a:lnSpc>
              <a:spcBef>
                <a:spcPct val="0"/>
              </a:spcBef>
              <a:buNone/>
              <a:defRPr sz="1600" b="0" u="none" strike="noStrike" cap="none" spc="0" normalizeH="0" baseline="0">
                <a:uFillTx/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3600">
                <a:solidFill>
                  <a:schemeClr val="tx2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rPr>
              <a:t>项目</a:t>
            </a:r>
            <a:r>
              <a:rPr lang="en-US" altLang="zh-CN" sz="3600">
                <a:solidFill>
                  <a:schemeClr val="tx2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rPr>
              <a:t>4 </a:t>
            </a:r>
            <a:r>
              <a:rPr lang="zh-CN" altLang="en-US" sz="3600">
                <a:solidFill>
                  <a:schemeClr val="tx2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rPr>
              <a:t>车床夹具设计</a:t>
            </a:r>
            <a:endParaRPr lang="zh-CN" altLang="en-US" sz="3600">
              <a:solidFill>
                <a:schemeClr val="tx2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charset="-122"/>
            </a:endParaRPr>
          </a:p>
        </p:txBody>
      </p:sp>
      <p:sp>
        <p:nvSpPr>
          <p:cNvPr id="7" name="文本框 6"/>
          <p:cNvSpPr txBox="1"/>
          <p:nvPr>
            <p:custDataLst>
              <p:tags r:id="rId7"/>
            </p:custDataLst>
          </p:nvPr>
        </p:nvSpPr>
        <p:spPr>
          <a:xfrm>
            <a:off x="5696585" y="1525905"/>
            <a:ext cx="4681855" cy="722630"/>
          </a:xfrm>
          <a:prstGeom prst="rect">
            <a:avLst/>
          </a:prstGeom>
        </p:spPr>
        <p:txBody>
          <a:bodyPr vert="horz" lIns="90170" tIns="46990" rIns="90170" bIns="46990" rtlCol="0" anchor="t" anchorCtr="0"/>
          <a:lstStyle>
            <a:lvl1pPr fontAlgn="auto">
              <a:lnSpc>
                <a:spcPct val="100000"/>
              </a:lnSpc>
              <a:spcBef>
                <a:spcPct val="0"/>
              </a:spcBef>
              <a:buNone/>
              <a:defRPr sz="4000" b="1" u="none" strike="noStrike" cap="none" spc="300" normalizeH="0" baseline="0">
                <a:uFillTx/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660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rPr>
              <a:t>模块</a:t>
            </a:r>
            <a:r>
              <a:rPr lang="zh-CN" altLang="en-US" sz="660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rPr>
              <a:t>二</a:t>
            </a:r>
            <a:endParaRPr lang="zh-CN" altLang="en-US" sz="660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ea typeface="微软雅黑" panose="020B0503020204020204" charset="-122"/>
            </a:endParaRPr>
          </a:p>
        </p:txBody>
      </p:sp>
      <p:sp>
        <p:nvSpPr>
          <p:cNvPr id="4" name="同心圆 20"/>
          <p:cNvSpPr/>
          <p:nvPr>
            <p:custDataLst>
              <p:tags r:id="rId8"/>
            </p:custDataLst>
          </p:nvPr>
        </p:nvSpPr>
        <p:spPr>
          <a:xfrm>
            <a:off x="5431777" y="847081"/>
            <a:ext cx="337209" cy="337209"/>
          </a:xfrm>
          <a:custGeom>
            <a:avLst/>
            <a:gdLst>
              <a:gd name="connsiteX0" fmla="*/ 180691 w 337209"/>
              <a:gd name="connsiteY0" fmla="*/ 92281 h 337209"/>
              <a:gd name="connsiteX1" fmla="*/ 123181 w 337209"/>
              <a:gd name="connsiteY1" fmla="*/ 106091 h 337209"/>
              <a:gd name="connsiteX2" fmla="*/ 106091 w 337209"/>
              <a:gd name="connsiteY2" fmla="*/ 214025 h 337209"/>
              <a:gd name="connsiteX3" fmla="*/ 214023 w 337209"/>
              <a:gd name="connsiteY3" fmla="*/ 231117 h 337209"/>
              <a:gd name="connsiteX4" fmla="*/ 231117 w 337209"/>
              <a:gd name="connsiteY4" fmla="*/ 123185 h 337209"/>
              <a:gd name="connsiteX5" fmla="*/ 180691 w 337209"/>
              <a:gd name="connsiteY5" fmla="*/ 92281 h 337209"/>
              <a:gd name="connsiteX6" fmla="*/ 194975 w 337209"/>
              <a:gd name="connsiteY6" fmla="*/ 2088 h 337209"/>
              <a:gd name="connsiteX7" fmla="*/ 304997 w 337209"/>
              <a:gd name="connsiteY7" fmla="*/ 69511 h 337209"/>
              <a:gd name="connsiteX8" fmla="*/ 267697 w 337209"/>
              <a:gd name="connsiteY8" fmla="*/ 305004 h 337209"/>
              <a:gd name="connsiteX9" fmla="*/ 32209 w 337209"/>
              <a:gd name="connsiteY9" fmla="*/ 267702 h 337209"/>
              <a:gd name="connsiteX10" fmla="*/ 69505 w 337209"/>
              <a:gd name="connsiteY10" fmla="*/ 32210 h 337209"/>
              <a:gd name="connsiteX11" fmla="*/ 194975 w 337209"/>
              <a:gd name="connsiteY11" fmla="*/ 2088 h 3372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37209" h="337209">
                <a:moveTo>
                  <a:pt x="180691" y="92281"/>
                </a:moveTo>
                <a:cubicBezTo>
                  <a:pt x="161157" y="89191"/>
                  <a:pt x="140446" y="93549"/>
                  <a:pt x="123181" y="106091"/>
                </a:cubicBezTo>
                <a:cubicBezTo>
                  <a:pt x="88657" y="131174"/>
                  <a:pt x="81006" y="179499"/>
                  <a:pt x="106091" y="214025"/>
                </a:cubicBezTo>
                <a:cubicBezTo>
                  <a:pt x="131173" y="248551"/>
                  <a:pt x="179497" y="256208"/>
                  <a:pt x="214023" y="231117"/>
                </a:cubicBezTo>
                <a:cubicBezTo>
                  <a:pt x="248550" y="206036"/>
                  <a:pt x="256202" y="157713"/>
                  <a:pt x="231117" y="123185"/>
                </a:cubicBezTo>
                <a:cubicBezTo>
                  <a:pt x="218575" y="105923"/>
                  <a:pt x="200223" y="95377"/>
                  <a:pt x="180691" y="92281"/>
                </a:cubicBezTo>
                <a:close/>
                <a:moveTo>
                  <a:pt x="194975" y="2088"/>
                </a:moveTo>
                <a:cubicBezTo>
                  <a:pt x="237592" y="8837"/>
                  <a:pt x="277630" y="31845"/>
                  <a:pt x="304997" y="69511"/>
                </a:cubicBezTo>
                <a:cubicBezTo>
                  <a:pt x="359729" y="144836"/>
                  <a:pt x="343032" y="250270"/>
                  <a:pt x="267697" y="305004"/>
                </a:cubicBezTo>
                <a:cubicBezTo>
                  <a:pt x="192372" y="359727"/>
                  <a:pt x="86938" y="343029"/>
                  <a:pt x="32209" y="267702"/>
                </a:cubicBezTo>
                <a:cubicBezTo>
                  <a:pt x="-22518" y="192374"/>
                  <a:pt x="-5818" y="86940"/>
                  <a:pt x="69505" y="32210"/>
                </a:cubicBezTo>
                <a:cubicBezTo>
                  <a:pt x="107174" y="4846"/>
                  <a:pt x="152362" y="-4661"/>
                  <a:pt x="194975" y="2088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28000">
                <a:schemeClr val="accent1"/>
              </a:gs>
              <a:gs pos="93000">
                <a:schemeClr val="accent1">
                  <a:lumMod val="75000"/>
                </a:schemeClr>
              </a:gs>
            </a:gsLst>
            <a:lin ang="1140000" scaled="0"/>
          </a:gradFill>
          <a:ln>
            <a:noFill/>
          </a:ln>
          <a:effectLst>
            <a:outerShdw blurRad="50800" dist="50800" dir="5400000" algn="ctr" rotWithShape="0">
              <a:schemeClr val="accent1">
                <a:alpha val="18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p>
            <a:pPr algn="ctr"/>
            <a:endParaRPr lang="zh-CN" altLang="en-US">
              <a:solidFill>
                <a:schemeClr val="dk1"/>
              </a:solidFill>
            </a:endParaRPr>
          </a:p>
        </p:txBody>
      </p:sp>
      <p:sp>
        <p:nvSpPr>
          <p:cNvPr id="8" name="同心圆 20"/>
          <p:cNvSpPr/>
          <p:nvPr>
            <p:custDataLst>
              <p:tags r:id="rId9"/>
            </p:custDataLst>
          </p:nvPr>
        </p:nvSpPr>
        <p:spPr>
          <a:xfrm>
            <a:off x="5411457" y="3157211"/>
            <a:ext cx="337209" cy="337209"/>
          </a:xfrm>
          <a:custGeom>
            <a:avLst/>
            <a:gdLst>
              <a:gd name="connsiteX0" fmla="*/ 180691 w 337209"/>
              <a:gd name="connsiteY0" fmla="*/ 92281 h 337209"/>
              <a:gd name="connsiteX1" fmla="*/ 123181 w 337209"/>
              <a:gd name="connsiteY1" fmla="*/ 106091 h 337209"/>
              <a:gd name="connsiteX2" fmla="*/ 106091 w 337209"/>
              <a:gd name="connsiteY2" fmla="*/ 214025 h 337209"/>
              <a:gd name="connsiteX3" fmla="*/ 214023 w 337209"/>
              <a:gd name="connsiteY3" fmla="*/ 231117 h 337209"/>
              <a:gd name="connsiteX4" fmla="*/ 231117 w 337209"/>
              <a:gd name="connsiteY4" fmla="*/ 123185 h 337209"/>
              <a:gd name="connsiteX5" fmla="*/ 180691 w 337209"/>
              <a:gd name="connsiteY5" fmla="*/ 92281 h 337209"/>
              <a:gd name="connsiteX6" fmla="*/ 194975 w 337209"/>
              <a:gd name="connsiteY6" fmla="*/ 2088 h 337209"/>
              <a:gd name="connsiteX7" fmla="*/ 304997 w 337209"/>
              <a:gd name="connsiteY7" fmla="*/ 69511 h 337209"/>
              <a:gd name="connsiteX8" fmla="*/ 267697 w 337209"/>
              <a:gd name="connsiteY8" fmla="*/ 305004 h 337209"/>
              <a:gd name="connsiteX9" fmla="*/ 32209 w 337209"/>
              <a:gd name="connsiteY9" fmla="*/ 267702 h 337209"/>
              <a:gd name="connsiteX10" fmla="*/ 69505 w 337209"/>
              <a:gd name="connsiteY10" fmla="*/ 32210 h 337209"/>
              <a:gd name="connsiteX11" fmla="*/ 194975 w 337209"/>
              <a:gd name="connsiteY11" fmla="*/ 2088 h 3372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37209" h="337209">
                <a:moveTo>
                  <a:pt x="180691" y="92281"/>
                </a:moveTo>
                <a:cubicBezTo>
                  <a:pt x="161157" y="89191"/>
                  <a:pt x="140446" y="93549"/>
                  <a:pt x="123181" y="106091"/>
                </a:cubicBezTo>
                <a:cubicBezTo>
                  <a:pt x="88657" y="131174"/>
                  <a:pt x="81006" y="179499"/>
                  <a:pt x="106091" y="214025"/>
                </a:cubicBezTo>
                <a:cubicBezTo>
                  <a:pt x="131173" y="248551"/>
                  <a:pt x="179497" y="256208"/>
                  <a:pt x="214023" y="231117"/>
                </a:cubicBezTo>
                <a:cubicBezTo>
                  <a:pt x="248550" y="206036"/>
                  <a:pt x="256202" y="157713"/>
                  <a:pt x="231117" y="123185"/>
                </a:cubicBezTo>
                <a:cubicBezTo>
                  <a:pt x="218575" y="105923"/>
                  <a:pt x="200223" y="95377"/>
                  <a:pt x="180691" y="92281"/>
                </a:cubicBezTo>
                <a:close/>
                <a:moveTo>
                  <a:pt x="194975" y="2088"/>
                </a:moveTo>
                <a:cubicBezTo>
                  <a:pt x="237592" y="8837"/>
                  <a:pt x="277630" y="31845"/>
                  <a:pt x="304997" y="69511"/>
                </a:cubicBezTo>
                <a:cubicBezTo>
                  <a:pt x="359729" y="144836"/>
                  <a:pt x="343032" y="250270"/>
                  <a:pt x="267697" y="305004"/>
                </a:cubicBezTo>
                <a:cubicBezTo>
                  <a:pt x="192372" y="359727"/>
                  <a:pt x="86938" y="343029"/>
                  <a:pt x="32209" y="267702"/>
                </a:cubicBezTo>
                <a:cubicBezTo>
                  <a:pt x="-22518" y="192374"/>
                  <a:pt x="-5818" y="86940"/>
                  <a:pt x="69505" y="32210"/>
                </a:cubicBezTo>
                <a:cubicBezTo>
                  <a:pt x="107174" y="4846"/>
                  <a:pt x="152362" y="-4661"/>
                  <a:pt x="194975" y="2088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28000">
                <a:schemeClr val="accent1"/>
              </a:gs>
              <a:gs pos="93000">
                <a:schemeClr val="accent1">
                  <a:lumMod val="75000"/>
                </a:schemeClr>
              </a:gs>
            </a:gsLst>
            <a:lin ang="1140000" scaled="0"/>
          </a:gradFill>
          <a:ln>
            <a:noFill/>
          </a:ln>
          <a:effectLst>
            <a:outerShdw blurRad="50800" dist="50800" dir="5400000" algn="ctr" rotWithShape="0">
              <a:schemeClr val="accent1">
                <a:alpha val="18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p>
            <a:pPr algn="ctr"/>
            <a:endParaRPr lang="zh-CN" altLang="en-US">
              <a:solidFill>
                <a:schemeClr val="dk1"/>
              </a:solidFill>
            </a:endParaRPr>
          </a:p>
        </p:txBody>
      </p:sp>
      <p:sp>
        <p:nvSpPr>
          <p:cNvPr id="9" name="同心圆 20"/>
          <p:cNvSpPr/>
          <p:nvPr>
            <p:custDataLst>
              <p:tags r:id="rId10"/>
            </p:custDataLst>
          </p:nvPr>
        </p:nvSpPr>
        <p:spPr>
          <a:xfrm>
            <a:off x="6030582" y="3157211"/>
            <a:ext cx="337209" cy="337209"/>
          </a:xfrm>
          <a:custGeom>
            <a:avLst/>
            <a:gdLst>
              <a:gd name="connsiteX0" fmla="*/ 180691 w 337209"/>
              <a:gd name="connsiteY0" fmla="*/ 92281 h 337209"/>
              <a:gd name="connsiteX1" fmla="*/ 123181 w 337209"/>
              <a:gd name="connsiteY1" fmla="*/ 106091 h 337209"/>
              <a:gd name="connsiteX2" fmla="*/ 106091 w 337209"/>
              <a:gd name="connsiteY2" fmla="*/ 214025 h 337209"/>
              <a:gd name="connsiteX3" fmla="*/ 214023 w 337209"/>
              <a:gd name="connsiteY3" fmla="*/ 231117 h 337209"/>
              <a:gd name="connsiteX4" fmla="*/ 231117 w 337209"/>
              <a:gd name="connsiteY4" fmla="*/ 123185 h 337209"/>
              <a:gd name="connsiteX5" fmla="*/ 180691 w 337209"/>
              <a:gd name="connsiteY5" fmla="*/ 92281 h 337209"/>
              <a:gd name="connsiteX6" fmla="*/ 194975 w 337209"/>
              <a:gd name="connsiteY6" fmla="*/ 2088 h 337209"/>
              <a:gd name="connsiteX7" fmla="*/ 304997 w 337209"/>
              <a:gd name="connsiteY7" fmla="*/ 69511 h 337209"/>
              <a:gd name="connsiteX8" fmla="*/ 267697 w 337209"/>
              <a:gd name="connsiteY8" fmla="*/ 305004 h 337209"/>
              <a:gd name="connsiteX9" fmla="*/ 32209 w 337209"/>
              <a:gd name="connsiteY9" fmla="*/ 267702 h 337209"/>
              <a:gd name="connsiteX10" fmla="*/ 69505 w 337209"/>
              <a:gd name="connsiteY10" fmla="*/ 32210 h 337209"/>
              <a:gd name="connsiteX11" fmla="*/ 194975 w 337209"/>
              <a:gd name="connsiteY11" fmla="*/ 2088 h 3372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37209" h="337209">
                <a:moveTo>
                  <a:pt x="180691" y="92281"/>
                </a:moveTo>
                <a:cubicBezTo>
                  <a:pt x="161157" y="89191"/>
                  <a:pt x="140446" y="93549"/>
                  <a:pt x="123181" y="106091"/>
                </a:cubicBezTo>
                <a:cubicBezTo>
                  <a:pt x="88657" y="131174"/>
                  <a:pt x="81006" y="179499"/>
                  <a:pt x="106091" y="214025"/>
                </a:cubicBezTo>
                <a:cubicBezTo>
                  <a:pt x="131173" y="248551"/>
                  <a:pt x="179497" y="256208"/>
                  <a:pt x="214023" y="231117"/>
                </a:cubicBezTo>
                <a:cubicBezTo>
                  <a:pt x="248550" y="206036"/>
                  <a:pt x="256202" y="157713"/>
                  <a:pt x="231117" y="123185"/>
                </a:cubicBezTo>
                <a:cubicBezTo>
                  <a:pt x="218575" y="105923"/>
                  <a:pt x="200223" y="95377"/>
                  <a:pt x="180691" y="92281"/>
                </a:cubicBezTo>
                <a:close/>
                <a:moveTo>
                  <a:pt x="194975" y="2088"/>
                </a:moveTo>
                <a:cubicBezTo>
                  <a:pt x="237592" y="8837"/>
                  <a:pt x="277630" y="31845"/>
                  <a:pt x="304997" y="69511"/>
                </a:cubicBezTo>
                <a:cubicBezTo>
                  <a:pt x="359729" y="144836"/>
                  <a:pt x="343032" y="250270"/>
                  <a:pt x="267697" y="305004"/>
                </a:cubicBezTo>
                <a:cubicBezTo>
                  <a:pt x="192372" y="359727"/>
                  <a:pt x="86938" y="343029"/>
                  <a:pt x="32209" y="267702"/>
                </a:cubicBezTo>
                <a:cubicBezTo>
                  <a:pt x="-22518" y="192374"/>
                  <a:pt x="-5818" y="86940"/>
                  <a:pt x="69505" y="32210"/>
                </a:cubicBezTo>
                <a:cubicBezTo>
                  <a:pt x="107174" y="4846"/>
                  <a:pt x="152362" y="-4661"/>
                  <a:pt x="194975" y="2088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28000">
                <a:schemeClr val="accent1"/>
              </a:gs>
              <a:gs pos="93000">
                <a:schemeClr val="accent1">
                  <a:lumMod val="75000"/>
                </a:schemeClr>
              </a:gs>
            </a:gsLst>
            <a:lin ang="1140000" scaled="0"/>
          </a:gradFill>
          <a:ln>
            <a:noFill/>
          </a:ln>
          <a:effectLst>
            <a:outerShdw blurRad="50800" dist="50800" dir="5400000" algn="ctr" rotWithShape="0">
              <a:schemeClr val="accent1">
                <a:alpha val="18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p>
            <a:pPr algn="ctr"/>
            <a:endParaRPr lang="zh-CN" altLang="en-US">
              <a:solidFill>
                <a:schemeClr val="dk1"/>
              </a:solidFill>
            </a:endParaRPr>
          </a:p>
        </p:txBody>
      </p:sp>
      <p:sp>
        <p:nvSpPr>
          <p:cNvPr id="11" name="同心圆 20"/>
          <p:cNvSpPr/>
          <p:nvPr>
            <p:custDataLst>
              <p:tags r:id="rId11"/>
            </p:custDataLst>
          </p:nvPr>
        </p:nvSpPr>
        <p:spPr>
          <a:xfrm>
            <a:off x="6603987" y="5133331"/>
            <a:ext cx="337209" cy="337209"/>
          </a:xfrm>
          <a:custGeom>
            <a:avLst/>
            <a:gdLst>
              <a:gd name="connsiteX0" fmla="*/ 180691 w 337209"/>
              <a:gd name="connsiteY0" fmla="*/ 92281 h 337209"/>
              <a:gd name="connsiteX1" fmla="*/ 123181 w 337209"/>
              <a:gd name="connsiteY1" fmla="*/ 106091 h 337209"/>
              <a:gd name="connsiteX2" fmla="*/ 106091 w 337209"/>
              <a:gd name="connsiteY2" fmla="*/ 214025 h 337209"/>
              <a:gd name="connsiteX3" fmla="*/ 214023 w 337209"/>
              <a:gd name="connsiteY3" fmla="*/ 231117 h 337209"/>
              <a:gd name="connsiteX4" fmla="*/ 231117 w 337209"/>
              <a:gd name="connsiteY4" fmla="*/ 123185 h 337209"/>
              <a:gd name="connsiteX5" fmla="*/ 180691 w 337209"/>
              <a:gd name="connsiteY5" fmla="*/ 92281 h 337209"/>
              <a:gd name="connsiteX6" fmla="*/ 194975 w 337209"/>
              <a:gd name="connsiteY6" fmla="*/ 2088 h 337209"/>
              <a:gd name="connsiteX7" fmla="*/ 304997 w 337209"/>
              <a:gd name="connsiteY7" fmla="*/ 69511 h 337209"/>
              <a:gd name="connsiteX8" fmla="*/ 267697 w 337209"/>
              <a:gd name="connsiteY8" fmla="*/ 305004 h 337209"/>
              <a:gd name="connsiteX9" fmla="*/ 32209 w 337209"/>
              <a:gd name="connsiteY9" fmla="*/ 267702 h 337209"/>
              <a:gd name="connsiteX10" fmla="*/ 69505 w 337209"/>
              <a:gd name="connsiteY10" fmla="*/ 32210 h 337209"/>
              <a:gd name="connsiteX11" fmla="*/ 194975 w 337209"/>
              <a:gd name="connsiteY11" fmla="*/ 2088 h 3372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37209" h="337209">
                <a:moveTo>
                  <a:pt x="180691" y="92281"/>
                </a:moveTo>
                <a:cubicBezTo>
                  <a:pt x="161157" y="89191"/>
                  <a:pt x="140446" y="93549"/>
                  <a:pt x="123181" y="106091"/>
                </a:cubicBezTo>
                <a:cubicBezTo>
                  <a:pt x="88657" y="131174"/>
                  <a:pt x="81006" y="179499"/>
                  <a:pt x="106091" y="214025"/>
                </a:cubicBezTo>
                <a:cubicBezTo>
                  <a:pt x="131173" y="248551"/>
                  <a:pt x="179497" y="256208"/>
                  <a:pt x="214023" y="231117"/>
                </a:cubicBezTo>
                <a:cubicBezTo>
                  <a:pt x="248550" y="206036"/>
                  <a:pt x="256202" y="157713"/>
                  <a:pt x="231117" y="123185"/>
                </a:cubicBezTo>
                <a:cubicBezTo>
                  <a:pt x="218575" y="105923"/>
                  <a:pt x="200223" y="95377"/>
                  <a:pt x="180691" y="92281"/>
                </a:cubicBezTo>
                <a:close/>
                <a:moveTo>
                  <a:pt x="194975" y="2088"/>
                </a:moveTo>
                <a:cubicBezTo>
                  <a:pt x="237592" y="8837"/>
                  <a:pt x="277630" y="31845"/>
                  <a:pt x="304997" y="69511"/>
                </a:cubicBezTo>
                <a:cubicBezTo>
                  <a:pt x="359729" y="144836"/>
                  <a:pt x="343032" y="250270"/>
                  <a:pt x="267697" y="305004"/>
                </a:cubicBezTo>
                <a:cubicBezTo>
                  <a:pt x="192372" y="359727"/>
                  <a:pt x="86938" y="343029"/>
                  <a:pt x="32209" y="267702"/>
                </a:cubicBezTo>
                <a:cubicBezTo>
                  <a:pt x="-22518" y="192374"/>
                  <a:pt x="-5818" y="86940"/>
                  <a:pt x="69505" y="32210"/>
                </a:cubicBezTo>
                <a:cubicBezTo>
                  <a:pt x="107174" y="4846"/>
                  <a:pt x="152362" y="-4661"/>
                  <a:pt x="194975" y="2088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28000">
                <a:schemeClr val="accent1"/>
              </a:gs>
              <a:gs pos="93000">
                <a:schemeClr val="accent1">
                  <a:lumMod val="75000"/>
                </a:schemeClr>
              </a:gs>
            </a:gsLst>
            <a:lin ang="1140000" scaled="0"/>
          </a:gradFill>
          <a:ln>
            <a:noFill/>
          </a:ln>
          <a:effectLst>
            <a:outerShdw blurRad="50800" dist="50800" dir="5400000" algn="ctr" rotWithShape="0">
              <a:schemeClr val="accent1">
                <a:alpha val="18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p>
            <a:pPr algn="ctr"/>
            <a:endParaRPr lang="zh-CN" altLang="en-US">
              <a:solidFill>
                <a:schemeClr val="dk1"/>
              </a:solidFill>
            </a:endParaRPr>
          </a:p>
        </p:txBody>
      </p:sp>
      <p:sp>
        <p:nvSpPr>
          <p:cNvPr id="12" name="同心圆 20"/>
          <p:cNvSpPr/>
          <p:nvPr>
            <p:custDataLst>
              <p:tags r:id="rId12"/>
            </p:custDataLst>
          </p:nvPr>
        </p:nvSpPr>
        <p:spPr>
          <a:xfrm>
            <a:off x="5365737" y="5133331"/>
            <a:ext cx="337209" cy="337209"/>
          </a:xfrm>
          <a:custGeom>
            <a:avLst/>
            <a:gdLst>
              <a:gd name="connsiteX0" fmla="*/ 180691 w 337209"/>
              <a:gd name="connsiteY0" fmla="*/ 92281 h 337209"/>
              <a:gd name="connsiteX1" fmla="*/ 123181 w 337209"/>
              <a:gd name="connsiteY1" fmla="*/ 106091 h 337209"/>
              <a:gd name="connsiteX2" fmla="*/ 106091 w 337209"/>
              <a:gd name="connsiteY2" fmla="*/ 214025 h 337209"/>
              <a:gd name="connsiteX3" fmla="*/ 214023 w 337209"/>
              <a:gd name="connsiteY3" fmla="*/ 231117 h 337209"/>
              <a:gd name="connsiteX4" fmla="*/ 231117 w 337209"/>
              <a:gd name="connsiteY4" fmla="*/ 123185 h 337209"/>
              <a:gd name="connsiteX5" fmla="*/ 180691 w 337209"/>
              <a:gd name="connsiteY5" fmla="*/ 92281 h 337209"/>
              <a:gd name="connsiteX6" fmla="*/ 194975 w 337209"/>
              <a:gd name="connsiteY6" fmla="*/ 2088 h 337209"/>
              <a:gd name="connsiteX7" fmla="*/ 304997 w 337209"/>
              <a:gd name="connsiteY7" fmla="*/ 69511 h 337209"/>
              <a:gd name="connsiteX8" fmla="*/ 267697 w 337209"/>
              <a:gd name="connsiteY8" fmla="*/ 305004 h 337209"/>
              <a:gd name="connsiteX9" fmla="*/ 32209 w 337209"/>
              <a:gd name="connsiteY9" fmla="*/ 267702 h 337209"/>
              <a:gd name="connsiteX10" fmla="*/ 69505 w 337209"/>
              <a:gd name="connsiteY10" fmla="*/ 32210 h 337209"/>
              <a:gd name="connsiteX11" fmla="*/ 194975 w 337209"/>
              <a:gd name="connsiteY11" fmla="*/ 2088 h 3372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37209" h="337209">
                <a:moveTo>
                  <a:pt x="180691" y="92281"/>
                </a:moveTo>
                <a:cubicBezTo>
                  <a:pt x="161157" y="89191"/>
                  <a:pt x="140446" y="93549"/>
                  <a:pt x="123181" y="106091"/>
                </a:cubicBezTo>
                <a:cubicBezTo>
                  <a:pt x="88657" y="131174"/>
                  <a:pt x="81006" y="179499"/>
                  <a:pt x="106091" y="214025"/>
                </a:cubicBezTo>
                <a:cubicBezTo>
                  <a:pt x="131173" y="248551"/>
                  <a:pt x="179497" y="256208"/>
                  <a:pt x="214023" y="231117"/>
                </a:cubicBezTo>
                <a:cubicBezTo>
                  <a:pt x="248550" y="206036"/>
                  <a:pt x="256202" y="157713"/>
                  <a:pt x="231117" y="123185"/>
                </a:cubicBezTo>
                <a:cubicBezTo>
                  <a:pt x="218575" y="105923"/>
                  <a:pt x="200223" y="95377"/>
                  <a:pt x="180691" y="92281"/>
                </a:cubicBezTo>
                <a:close/>
                <a:moveTo>
                  <a:pt x="194975" y="2088"/>
                </a:moveTo>
                <a:cubicBezTo>
                  <a:pt x="237592" y="8837"/>
                  <a:pt x="277630" y="31845"/>
                  <a:pt x="304997" y="69511"/>
                </a:cubicBezTo>
                <a:cubicBezTo>
                  <a:pt x="359729" y="144836"/>
                  <a:pt x="343032" y="250270"/>
                  <a:pt x="267697" y="305004"/>
                </a:cubicBezTo>
                <a:cubicBezTo>
                  <a:pt x="192372" y="359727"/>
                  <a:pt x="86938" y="343029"/>
                  <a:pt x="32209" y="267702"/>
                </a:cubicBezTo>
                <a:cubicBezTo>
                  <a:pt x="-22518" y="192374"/>
                  <a:pt x="-5818" y="86940"/>
                  <a:pt x="69505" y="32210"/>
                </a:cubicBezTo>
                <a:cubicBezTo>
                  <a:pt x="107174" y="4846"/>
                  <a:pt x="152362" y="-4661"/>
                  <a:pt x="194975" y="2088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28000">
                <a:schemeClr val="accent1"/>
              </a:gs>
              <a:gs pos="93000">
                <a:schemeClr val="accent1">
                  <a:lumMod val="75000"/>
                </a:schemeClr>
              </a:gs>
            </a:gsLst>
            <a:lin ang="1140000" scaled="0"/>
          </a:gradFill>
          <a:ln>
            <a:noFill/>
          </a:ln>
          <a:effectLst>
            <a:outerShdw blurRad="50800" dist="50800" dir="5400000" algn="ctr" rotWithShape="0">
              <a:schemeClr val="accent1">
                <a:alpha val="18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p>
            <a:pPr algn="ctr"/>
            <a:endParaRPr lang="zh-CN" altLang="en-US">
              <a:solidFill>
                <a:schemeClr val="dk1"/>
              </a:solidFill>
            </a:endParaRPr>
          </a:p>
        </p:txBody>
      </p:sp>
      <p:sp>
        <p:nvSpPr>
          <p:cNvPr id="13" name="同心圆 20"/>
          <p:cNvSpPr/>
          <p:nvPr>
            <p:custDataLst>
              <p:tags r:id="rId13"/>
            </p:custDataLst>
          </p:nvPr>
        </p:nvSpPr>
        <p:spPr>
          <a:xfrm>
            <a:off x="5984862" y="5133331"/>
            <a:ext cx="337209" cy="337209"/>
          </a:xfrm>
          <a:custGeom>
            <a:avLst/>
            <a:gdLst>
              <a:gd name="connsiteX0" fmla="*/ 180691 w 337209"/>
              <a:gd name="connsiteY0" fmla="*/ 92281 h 337209"/>
              <a:gd name="connsiteX1" fmla="*/ 123181 w 337209"/>
              <a:gd name="connsiteY1" fmla="*/ 106091 h 337209"/>
              <a:gd name="connsiteX2" fmla="*/ 106091 w 337209"/>
              <a:gd name="connsiteY2" fmla="*/ 214025 h 337209"/>
              <a:gd name="connsiteX3" fmla="*/ 214023 w 337209"/>
              <a:gd name="connsiteY3" fmla="*/ 231117 h 337209"/>
              <a:gd name="connsiteX4" fmla="*/ 231117 w 337209"/>
              <a:gd name="connsiteY4" fmla="*/ 123185 h 337209"/>
              <a:gd name="connsiteX5" fmla="*/ 180691 w 337209"/>
              <a:gd name="connsiteY5" fmla="*/ 92281 h 337209"/>
              <a:gd name="connsiteX6" fmla="*/ 194975 w 337209"/>
              <a:gd name="connsiteY6" fmla="*/ 2088 h 337209"/>
              <a:gd name="connsiteX7" fmla="*/ 304997 w 337209"/>
              <a:gd name="connsiteY7" fmla="*/ 69511 h 337209"/>
              <a:gd name="connsiteX8" fmla="*/ 267697 w 337209"/>
              <a:gd name="connsiteY8" fmla="*/ 305004 h 337209"/>
              <a:gd name="connsiteX9" fmla="*/ 32209 w 337209"/>
              <a:gd name="connsiteY9" fmla="*/ 267702 h 337209"/>
              <a:gd name="connsiteX10" fmla="*/ 69505 w 337209"/>
              <a:gd name="connsiteY10" fmla="*/ 32210 h 337209"/>
              <a:gd name="connsiteX11" fmla="*/ 194975 w 337209"/>
              <a:gd name="connsiteY11" fmla="*/ 2088 h 3372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37209" h="337209">
                <a:moveTo>
                  <a:pt x="180691" y="92281"/>
                </a:moveTo>
                <a:cubicBezTo>
                  <a:pt x="161157" y="89191"/>
                  <a:pt x="140446" y="93549"/>
                  <a:pt x="123181" y="106091"/>
                </a:cubicBezTo>
                <a:cubicBezTo>
                  <a:pt x="88657" y="131174"/>
                  <a:pt x="81006" y="179499"/>
                  <a:pt x="106091" y="214025"/>
                </a:cubicBezTo>
                <a:cubicBezTo>
                  <a:pt x="131173" y="248551"/>
                  <a:pt x="179497" y="256208"/>
                  <a:pt x="214023" y="231117"/>
                </a:cubicBezTo>
                <a:cubicBezTo>
                  <a:pt x="248550" y="206036"/>
                  <a:pt x="256202" y="157713"/>
                  <a:pt x="231117" y="123185"/>
                </a:cubicBezTo>
                <a:cubicBezTo>
                  <a:pt x="218575" y="105923"/>
                  <a:pt x="200223" y="95377"/>
                  <a:pt x="180691" y="92281"/>
                </a:cubicBezTo>
                <a:close/>
                <a:moveTo>
                  <a:pt x="194975" y="2088"/>
                </a:moveTo>
                <a:cubicBezTo>
                  <a:pt x="237592" y="8837"/>
                  <a:pt x="277630" y="31845"/>
                  <a:pt x="304997" y="69511"/>
                </a:cubicBezTo>
                <a:cubicBezTo>
                  <a:pt x="359729" y="144836"/>
                  <a:pt x="343032" y="250270"/>
                  <a:pt x="267697" y="305004"/>
                </a:cubicBezTo>
                <a:cubicBezTo>
                  <a:pt x="192372" y="359727"/>
                  <a:pt x="86938" y="343029"/>
                  <a:pt x="32209" y="267702"/>
                </a:cubicBezTo>
                <a:cubicBezTo>
                  <a:pt x="-22518" y="192374"/>
                  <a:pt x="-5818" y="86940"/>
                  <a:pt x="69505" y="32210"/>
                </a:cubicBezTo>
                <a:cubicBezTo>
                  <a:pt x="107174" y="4846"/>
                  <a:pt x="152362" y="-4661"/>
                  <a:pt x="194975" y="2088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28000">
                <a:schemeClr val="accent1"/>
              </a:gs>
              <a:gs pos="93000">
                <a:schemeClr val="accent1">
                  <a:lumMod val="75000"/>
                </a:schemeClr>
              </a:gs>
            </a:gsLst>
            <a:lin ang="1140000" scaled="0"/>
          </a:gradFill>
          <a:ln>
            <a:noFill/>
          </a:ln>
          <a:effectLst>
            <a:outerShdw blurRad="50800" dist="50800" dir="5400000" algn="ctr" rotWithShape="0">
              <a:schemeClr val="accent1">
                <a:alpha val="18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p>
            <a:pPr algn="ctr"/>
            <a:endParaRPr lang="zh-CN" altLang="en-US">
              <a:solidFill>
                <a:schemeClr val="dk1"/>
              </a:solidFill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5464175" y="5718810"/>
            <a:ext cx="600138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800" b="1">
                <a:solidFill>
                  <a:schemeClr val="tx1"/>
                </a:solidFill>
              </a:rPr>
              <a:t>任务</a:t>
            </a:r>
            <a:r>
              <a:rPr lang="en-US" sz="2800" b="1">
                <a:solidFill>
                  <a:schemeClr val="tx1"/>
                </a:solidFill>
              </a:rPr>
              <a:t>4.2角铁类车床夹具设计</a:t>
            </a:r>
            <a:endParaRPr lang="en-US" sz="2800" b="1">
              <a:solidFill>
                <a:schemeClr val="tx1"/>
              </a:solidFill>
            </a:endParaRPr>
          </a:p>
        </p:txBody>
      </p:sp>
    </p:spTree>
    <p:custDataLst>
      <p:tags r:id="rId14"/>
    </p:custData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文本框 2"/>
          <p:cNvSpPr txBox="1"/>
          <p:nvPr>
            <p:custDataLst>
              <p:tags r:id="rId1"/>
            </p:custDataLst>
          </p:nvPr>
        </p:nvSpPr>
        <p:spPr>
          <a:xfrm>
            <a:off x="768824" y="113874"/>
            <a:ext cx="7847330" cy="739140"/>
          </a:xfrm>
          <a:prstGeom prst="rect">
            <a:avLst/>
          </a:prstGeom>
        </p:spPr>
        <p:txBody>
          <a:bodyPr vert="horz" lIns="90000" tIns="46800" rIns="90000" bIns="46800" rtlCol="0" anchor="b" anchorCtr="0">
            <a:normAutofit/>
          </a:bodyPr>
          <a:lstStyle>
            <a:lvl1pPr fontAlgn="auto">
              <a:lnSpc>
                <a:spcPct val="100000"/>
              </a:lnSpc>
              <a:spcBef>
                <a:spcPct val="0"/>
              </a:spcBef>
              <a:buNone/>
              <a:defRPr sz="3600" b="1" u="none" strike="noStrike" cap="none" spc="300" normalizeH="0" baseline="0">
                <a:uFillTx/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>
                <a:latin typeface="Arial" panose="020B0604020202020204" pitchFamily="34" charset="0"/>
                <a:ea typeface="微软雅黑" panose="020B0503020204020204" charset="-122"/>
                <a:sym typeface="+mn-ea"/>
              </a:rPr>
              <a:t>   5.</a:t>
            </a:r>
            <a:r>
              <a:rPr lang="zh-CN" altLang="en-US">
                <a:sym typeface="+mn-ea"/>
              </a:rPr>
              <a:t>确定夹具零件材料</a:t>
            </a:r>
            <a:endParaRPr lang="en-US" altLang="zh-CN">
              <a:latin typeface="Arial" panose="020B0604020202020204" pitchFamily="34" charset="0"/>
              <a:ea typeface="微软雅黑" panose="020B0503020204020204" charset="-122"/>
            </a:endParaRPr>
          </a:p>
        </p:txBody>
      </p:sp>
      <p:sp>
        <p:nvSpPr>
          <p:cNvPr id="4" name="文本框 3"/>
          <p:cNvSpPr txBox="1"/>
          <p:nvPr>
            <p:custDataLst>
              <p:tags r:id="rId2"/>
            </p:custDataLst>
          </p:nvPr>
        </p:nvSpPr>
        <p:spPr>
          <a:xfrm>
            <a:off x="768985" y="852805"/>
            <a:ext cx="10405110" cy="452310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indent="457200" fontAlgn="auto">
              <a:lnSpc>
                <a:spcPct val="150000"/>
              </a:lnSpc>
            </a:pPr>
            <a:r>
              <a:rPr lang="zh-CN" altLang="en-US" sz="2400">
                <a:sym typeface="+mn-ea"/>
              </a:rPr>
              <a:t>查阅 « 机床夹具设计手册», 确定夹具各零件材料及热处理方式。</a:t>
            </a:r>
            <a:endParaRPr lang="zh-CN" altLang="en-US" sz="2400">
              <a:sym typeface="+mn-ea"/>
            </a:endParaRPr>
          </a:p>
          <a:p>
            <a:pPr indent="457200" fontAlgn="auto">
              <a:lnSpc>
                <a:spcPct val="150000"/>
              </a:lnSpc>
            </a:pPr>
            <a:r>
              <a:rPr lang="zh-CN" altLang="en-US" sz="2400">
                <a:sym typeface="+mn-ea"/>
              </a:rPr>
              <a:t>(６) 铰链压板: ４５钢, ３５~４０ HRC。</a:t>
            </a:r>
            <a:endParaRPr lang="zh-CN" altLang="en-US" sz="2400">
              <a:sym typeface="+mn-ea"/>
            </a:endParaRPr>
          </a:p>
          <a:p>
            <a:pPr indent="457200" fontAlgn="auto">
              <a:lnSpc>
                <a:spcPct val="150000"/>
              </a:lnSpc>
            </a:pPr>
            <a:r>
              <a:rPr lang="zh-CN" altLang="en-US" sz="2400">
                <a:sym typeface="+mn-ea"/>
              </a:rPr>
              <a:t>(７) 球面压块: ４５钢, ３５~４０ HRC。</a:t>
            </a:r>
            <a:endParaRPr lang="zh-CN" altLang="en-US" sz="2400">
              <a:sym typeface="+mn-ea"/>
            </a:endParaRPr>
          </a:p>
          <a:p>
            <a:pPr indent="457200" fontAlgn="auto">
              <a:lnSpc>
                <a:spcPct val="150000"/>
              </a:lnSpc>
            </a:pPr>
            <a:r>
              <a:rPr lang="zh-CN" altLang="en-US" sz="2400">
                <a:sym typeface="+mn-ea"/>
              </a:rPr>
              <a:t>(８) 铰链支座: ４５钢, ３５~４０ HRC。</a:t>
            </a:r>
            <a:endParaRPr lang="zh-CN" altLang="en-US" sz="2400">
              <a:sym typeface="+mn-ea"/>
            </a:endParaRPr>
          </a:p>
          <a:p>
            <a:pPr indent="457200" fontAlgn="auto">
              <a:lnSpc>
                <a:spcPct val="150000"/>
              </a:lnSpc>
            </a:pPr>
            <a:r>
              <a:rPr lang="zh-CN" altLang="en-US" sz="2400">
                <a:sym typeface="+mn-ea"/>
              </a:rPr>
              <a:t>(９) 夹具体: Q２３５, 退火处理。</a:t>
            </a:r>
            <a:endParaRPr lang="zh-CN" altLang="en-US" sz="2400">
              <a:sym typeface="+mn-ea"/>
            </a:endParaRPr>
          </a:p>
          <a:p>
            <a:pPr indent="457200" fontAlgn="auto">
              <a:lnSpc>
                <a:spcPct val="150000"/>
              </a:lnSpc>
            </a:pPr>
            <a:r>
              <a:rPr lang="zh-CN" altLang="en-US" sz="2400">
                <a:sym typeface="+mn-ea"/>
              </a:rPr>
              <a:t>(１０) 平衡块: HT１５０, 时效处理。</a:t>
            </a:r>
            <a:endParaRPr lang="zh-CN" altLang="en-US" sz="2400">
              <a:sym typeface="+mn-ea"/>
            </a:endParaRPr>
          </a:p>
          <a:p>
            <a:pPr indent="457200" fontAlgn="auto">
              <a:lnSpc>
                <a:spcPct val="150000"/>
              </a:lnSpc>
            </a:pPr>
            <a:r>
              <a:rPr lang="zh-CN" altLang="en-US" sz="2400">
                <a:sym typeface="+mn-ea"/>
              </a:rPr>
              <a:t>(１１) 支柱螺栓: ４５钢, ４０~４５ HRC。</a:t>
            </a:r>
            <a:endParaRPr lang="zh-CN" altLang="en-US" sz="2400">
              <a:sym typeface="+mn-ea"/>
            </a:endParaRPr>
          </a:p>
          <a:p>
            <a:pPr indent="457200" fontAlgn="auto">
              <a:lnSpc>
                <a:spcPct val="150000"/>
              </a:lnSpc>
            </a:pPr>
            <a:r>
              <a:rPr lang="zh-CN" altLang="en-US" sz="2400">
                <a:sym typeface="+mn-ea"/>
              </a:rPr>
              <a:t>(１２) 长、 短销轴: T７A, 淬火５３~５８ HRC。</a:t>
            </a:r>
            <a:endParaRPr lang="zh-CN" altLang="en-US" sz="2400">
              <a:sym typeface="+mn-ea"/>
            </a:endParaRPr>
          </a:p>
        </p:txBody>
      </p:sp>
    </p:spTree>
    <p:custDataLst>
      <p:tags r:id="rId3"/>
    </p:custData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文本框 2"/>
          <p:cNvSpPr txBox="1"/>
          <p:nvPr>
            <p:custDataLst>
              <p:tags r:id="rId1"/>
            </p:custDataLst>
          </p:nvPr>
        </p:nvSpPr>
        <p:spPr>
          <a:xfrm>
            <a:off x="768824" y="113874"/>
            <a:ext cx="7847330" cy="739140"/>
          </a:xfrm>
          <a:prstGeom prst="rect">
            <a:avLst/>
          </a:prstGeom>
        </p:spPr>
        <p:txBody>
          <a:bodyPr vert="horz" lIns="90000" tIns="46800" rIns="90000" bIns="46800" rtlCol="0" anchor="b" anchorCtr="0">
            <a:normAutofit/>
          </a:bodyPr>
          <a:lstStyle>
            <a:lvl1pPr fontAlgn="auto">
              <a:lnSpc>
                <a:spcPct val="100000"/>
              </a:lnSpc>
              <a:spcBef>
                <a:spcPct val="0"/>
              </a:spcBef>
              <a:buNone/>
              <a:defRPr sz="3600" b="1" u="none" strike="noStrike" cap="none" spc="300" normalizeH="0" baseline="0">
                <a:uFillTx/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>
                <a:latin typeface="Arial" panose="020B0604020202020204" pitchFamily="34" charset="0"/>
                <a:ea typeface="微软雅黑" panose="020B0503020204020204" charset="-122"/>
                <a:sym typeface="+mn-ea"/>
              </a:rPr>
              <a:t>   6.</a:t>
            </a:r>
            <a:r>
              <a:rPr lang="en-US" altLang="zh-CN"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 夹具分析与使用方法</a:t>
            </a:r>
            <a:endParaRPr lang="en-US" altLang="zh-CN"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4" name="文本框 3"/>
          <p:cNvSpPr txBox="1"/>
          <p:nvPr>
            <p:custDataLst>
              <p:tags r:id="rId2"/>
            </p:custDataLst>
          </p:nvPr>
        </p:nvSpPr>
        <p:spPr>
          <a:xfrm>
            <a:off x="768985" y="852805"/>
            <a:ext cx="10405110" cy="563118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indent="457200" fontAlgn="auto">
              <a:lnSpc>
                <a:spcPct val="150000"/>
              </a:lnSpc>
            </a:pPr>
            <a:r>
              <a:rPr lang="zh-CN" altLang="en-US" sz="240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65" charset="-122"/>
                <a:ea typeface="楷体_GB2312" panose="02010609030101010101" pitchFamily="49" charset="-122"/>
                <a:sym typeface="+mn-ea"/>
              </a:rPr>
              <a:t>本夹具的特点是以平面、轴孔和孔端面作为定位基准，实现了完全定位，且定位准确可靠。在加工操作中，工件的装夹和拆卸都非常方便。采用遮盖式压板夹紧机构，夹紧牢固，能充分保证车削加工中工件不会发生振动，是中、小型批量生产的理想专用夹具。</a:t>
            </a:r>
            <a:br>
              <a:rPr sz="2400" noProof="0">
                <a:ln>
                  <a:noFill/>
                </a:ln>
                <a:effectLst/>
                <a:uLnTx/>
                <a:uFillTx/>
                <a:sym typeface="+mn-ea"/>
              </a:rPr>
            </a:br>
            <a:r>
              <a:rPr lang="en-US" sz="2400" noProof="0">
                <a:ln>
                  <a:noFill/>
                </a:ln>
                <a:effectLst/>
                <a:uLnTx/>
                <a:uFillTx/>
                <a:sym typeface="+mn-ea"/>
              </a:rPr>
              <a:t>    </a:t>
            </a:r>
            <a:r>
              <a:rPr lang="zh-CN" altLang="en-US" sz="240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65" charset="-122"/>
                <a:ea typeface="楷体_GB2312" panose="02010609030101010101" pitchFamily="49" charset="-122"/>
                <a:sym typeface="+mn-ea"/>
              </a:rPr>
              <a:t>将夹具体与车床的过渡盘相配合，并用4个螺栓将其固定住，使整个夹具与车床的主轴连接。由于本夹具加装了一个平衡块，在将其组装到夹具体上之后，需要在车床上进行平衡调试，如果未达到平衡状态，就需要对平衡块进行减重处理，即将平衡块取下，再进行加工。因此，在设计平衡块时，先根据估算值，将其尺寸加大，充分留有再加工的余量。这个过程可能要重复多次，直至达到一个比较满意的效果。</a:t>
            </a:r>
            <a:endParaRPr lang="zh-CN" altLang="en-US" sz="2400"/>
          </a:p>
        </p:txBody>
      </p:sp>
    </p:spTree>
    <p:custDataLst>
      <p:tags r:id="rId3"/>
    </p:custData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文本框 2"/>
          <p:cNvSpPr txBox="1"/>
          <p:nvPr>
            <p:custDataLst>
              <p:tags r:id="rId1"/>
            </p:custDataLst>
          </p:nvPr>
        </p:nvSpPr>
        <p:spPr>
          <a:xfrm>
            <a:off x="768824" y="113874"/>
            <a:ext cx="7847330" cy="739140"/>
          </a:xfrm>
          <a:prstGeom prst="rect">
            <a:avLst/>
          </a:prstGeom>
        </p:spPr>
        <p:txBody>
          <a:bodyPr vert="horz" lIns="90000" tIns="46800" rIns="90000" bIns="46800" rtlCol="0" anchor="b" anchorCtr="0">
            <a:normAutofit/>
          </a:bodyPr>
          <a:lstStyle>
            <a:lvl1pPr fontAlgn="auto">
              <a:lnSpc>
                <a:spcPct val="100000"/>
              </a:lnSpc>
              <a:spcBef>
                <a:spcPct val="0"/>
              </a:spcBef>
              <a:buNone/>
              <a:defRPr sz="3600" b="1" u="none" strike="noStrike" cap="none" spc="300" normalizeH="0" baseline="0">
                <a:uFillTx/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>
                <a:latin typeface="Arial" panose="020B0604020202020204" pitchFamily="34" charset="0"/>
                <a:ea typeface="微软雅黑" panose="020B0503020204020204" charset="-122"/>
                <a:sym typeface="+mn-ea"/>
              </a:rPr>
              <a:t>   </a:t>
            </a:r>
            <a:r>
              <a:rPr lang="zh-CN" altLang="en-US"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任务</a:t>
            </a:r>
            <a:r>
              <a:rPr lang="zh-CN" altLang="en-US"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实践</a:t>
            </a:r>
            <a:endParaRPr lang="zh-CN" altLang="en-US"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4" name="文本框 3"/>
          <p:cNvSpPr txBox="1"/>
          <p:nvPr>
            <p:custDataLst>
              <p:tags r:id="rId2"/>
            </p:custDataLst>
          </p:nvPr>
        </p:nvSpPr>
        <p:spPr>
          <a:xfrm>
            <a:off x="768985" y="1754505"/>
            <a:ext cx="10405110" cy="85153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indent="457200" fontAlgn="auto">
              <a:lnSpc>
                <a:spcPct val="150000"/>
              </a:lnSpc>
            </a:pPr>
            <a:r>
              <a:rPr sz="2400">
                <a:sym typeface="+mn-ea"/>
              </a:rPr>
              <a:t>(１) 定位块 (图４</a:t>
            </a:r>
            <a:r>
              <a:rPr lang="en-US" sz="2400">
                <a:sym typeface="+mn-ea"/>
              </a:rPr>
              <a:t>.</a:t>
            </a:r>
            <a:r>
              <a:rPr sz="2400">
                <a:sym typeface="+mn-ea"/>
              </a:rPr>
              <a:t>１６)</a:t>
            </a:r>
            <a:r>
              <a:rPr lang="zh-CN" sz="2400">
                <a:sym typeface="+mn-ea"/>
              </a:rPr>
              <a:t>。</a:t>
            </a:r>
            <a:endParaRPr lang="zh-CN" sz="2400">
              <a:sym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487170" y="1112520"/>
            <a:ext cx="6096000" cy="4603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en-US" altLang="zh-CN" sz="2400" b="1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1.</a:t>
            </a:r>
            <a:r>
              <a:rPr lang="zh-CN" altLang="en-US" sz="2400" b="1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绘制夹具主要零件图</a:t>
            </a:r>
            <a:endParaRPr lang="zh-CN" altLang="en-US" sz="2400" b="1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pic>
        <p:nvPicPr>
          <p:cNvPr id="7" name="图片 6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4794885" y="1572895"/>
            <a:ext cx="7397115" cy="5316855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6"/>
          <a:stretch>
            <a:fillRect/>
          </a:stretch>
        </p:blipFill>
        <p:spPr>
          <a:xfrm>
            <a:off x="228600" y="2787650"/>
            <a:ext cx="4601210" cy="2921635"/>
          </a:xfrm>
          <a:prstGeom prst="rect">
            <a:avLst/>
          </a:prstGeom>
        </p:spPr>
      </p:pic>
    </p:spTree>
    <p:custDataLst>
      <p:tags r:id="rId7"/>
    </p:custData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文本框 3"/>
          <p:cNvSpPr txBox="1"/>
          <p:nvPr>
            <p:custDataLst>
              <p:tags r:id="rId1"/>
            </p:custDataLst>
          </p:nvPr>
        </p:nvSpPr>
        <p:spPr>
          <a:xfrm>
            <a:off x="768985" y="1754505"/>
            <a:ext cx="10405110" cy="85153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indent="457200" fontAlgn="auto">
              <a:lnSpc>
                <a:spcPct val="150000"/>
              </a:lnSpc>
            </a:pPr>
            <a:r>
              <a:rPr sz="2400">
                <a:sym typeface="+mn-ea"/>
              </a:rPr>
              <a:t>(２) 菱形销 (图４</a:t>
            </a:r>
            <a:r>
              <a:rPr lang="en-US" altLang="zh-CN" sz="2400">
                <a:sym typeface="+mn-ea"/>
              </a:rPr>
              <a:t>.</a:t>
            </a:r>
            <a:r>
              <a:rPr sz="2400">
                <a:sym typeface="+mn-ea"/>
              </a:rPr>
              <a:t>１７)</a:t>
            </a:r>
            <a:r>
              <a:rPr lang="zh-CN" sz="2400">
                <a:sym typeface="+mn-ea"/>
              </a:rPr>
              <a:t>。</a:t>
            </a:r>
            <a:endParaRPr lang="zh-CN" sz="2400">
              <a:sym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487170" y="1112520"/>
            <a:ext cx="6096000" cy="4603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en-US" altLang="zh-CN" sz="2400" b="1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1.</a:t>
            </a:r>
            <a:r>
              <a:rPr lang="zh-CN" altLang="en-US" sz="2400" b="1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绘制夹具主要零件图</a:t>
            </a:r>
            <a:endParaRPr lang="zh-CN" altLang="en-US" sz="2400" b="1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5153025" y="1657350"/>
            <a:ext cx="7038975" cy="520065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609600" y="2391410"/>
            <a:ext cx="4543425" cy="4362450"/>
          </a:xfrm>
          <a:prstGeom prst="rect">
            <a:avLst/>
          </a:prstGeom>
        </p:spPr>
      </p:pic>
    </p:spTree>
    <p:custDataLst>
      <p:tags r:id="rId6"/>
    </p:custData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文本框 3"/>
          <p:cNvSpPr txBox="1"/>
          <p:nvPr>
            <p:custDataLst>
              <p:tags r:id="rId1"/>
            </p:custDataLst>
          </p:nvPr>
        </p:nvSpPr>
        <p:spPr>
          <a:xfrm>
            <a:off x="768985" y="1754505"/>
            <a:ext cx="10405110" cy="85153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indent="457200" fontAlgn="auto">
              <a:lnSpc>
                <a:spcPct val="150000"/>
              </a:lnSpc>
            </a:pPr>
            <a:r>
              <a:rPr sz="2400">
                <a:sym typeface="+mn-ea"/>
              </a:rPr>
              <a:t>(３) 定位套 (图４</a:t>
            </a:r>
            <a:r>
              <a:rPr lang="en-US" sz="2400">
                <a:sym typeface="+mn-ea"/>
              </a:rPr>
              <a:t>.</a:t>
            </a:r>
            <a:r>
              <a:rPr sz="2400">
                <a:sym typeface="+mn-ea"/>
              </a:rPr>
              <a:t>１８) </a:t>
            </a:r>
            <a:r>
              <a:rPr lang="zh-CN" sz="2400">
                <a:sym typeface="+mn-ea"/>
              </a:rPr>
              <a:t>。</a:t>
            </a:r>
            <a:endParaRPr lang="zh-CN" sz="2400">
              <a:sym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487170" y="1112520"/>
            <a:ext cx="6096000" cy="4603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en-US" altLang="zh-CN" sz="2400" b="1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1.</a:t>
            </a:r>
            <a:r>
              <a:rPr lang="zh-CN" altLang="en-US" sz="2400" b="1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绘制夹具主要零件图</a:t>
            </a:r>
            <a:endParaRPr lang="zh-CN" altLang="en-US" sz="2400" b="1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5276850" y="1571625"/>
            <a:ext cx="6915150" cy="5286375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974090" y="2451100"/>
            <a:ext cx="4302760" cy="4309745"/>
          </a:xfrm>
          <a:prstGeom prst="rect">
            <a:avLst/>
          </a:prstGeom>
        </p:spPr>
      </p:pic>
    </p:spTree>
    <p:custDataLst>
      <p:tags r:id="rId6"/>
    </p:custData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文本框 3"/>
          <p:cNvSpPr txBox="1"/>
          <p:nvPr>
            <p:custDataLst>
              <p:tags r:id="rId1"/>
            </p:custDataLst>
          </p:nvPr>
        </p:nvSpPr>
        <p:spPr>
          <a:xfrm>
            <a:off x="768985" y="1754505"/>
            <a:ext cx="10405110" cy="85153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indent="457200" fontAlgn="auto">
              <a:lnSpc>
                <a:spcPct val="150000"/>
              </a:lnSpc>
            </a:pPr>
            <a:r>
              <a:rPr sz="2400">
                <a:sym typeface="+mn-ea"/>
              </a:rPr>
              <a:t>(４) 角铁 (图４</a:t>
            </a:r>
            <a:r>
              <a:rPr lang="en-US" sz="2400">
                <a:sym typeface="+mn-ea"/>
              </a:rPr>
              <a:t>.</a:t>
            </a:r>
            <a:r>
              <a:rPr sz="2400">
                <a:sym typeface="+mn-ea"/>
              </a:rPr>
              <a:t>１９) </a:t>
            </a:r>
            <a:r>
              <a:rPr lang="zh-CN" sz="2400">
                <a:sym typeface="+mn-ea"/>
              </a:rPr>
              <a:t>。</a:t>
            </a:r>
            <a:endParaRPr lang="zh-CN" sz="2400">
              <a:sym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487170" y="1112520"/>
            <a:ext cx="6096000" cy="4603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en-US" altLang="zh-CN" sz="2400" b="1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1.</a:t>
            </a:r>
            <a:r>
              <a:rPr lang="zh-CN" altLang="en-US" sz="2400" b="1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绘制夹具主要零件图</a:t>
            </a:r>
            <a:endParaRPr lang="zh-CN" altLang="en-US" sz="2400" b="1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4704715" y="1193800"/>
            <a:ext cx="7487285" cy="566420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661035" y="2726055"/>
            <a:ext cx="4124325" cy="3343275"/>
          </a:xfrm>
          <a:prstGeom prst="rect">
            <a:avLst/>
          </a:prstGeom>
        </p:spPr>
      </p:pic>
    </p:spTree>
    <p:custDataLst>
      <p:tags r:id="rId6"/>
    </p:custData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文本框 3"/>
          <p:cNvSpPr txBox="1"/>
          <p:nvPr>
            <p:custDataLst>
              <p:tags r:id="rId1"/>
            </p:custDataLst>
          </p:nvPr>
        </p:nvSpPr>
        <p:spPr>
          <a:xfrm>
            <a:off x="768985" y="1754505"/>
            <a:ext cx="10405110" cy="85153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indent="457200" fontAlgn="auto">
              <a:lnSpc>
                <a:spcPct val="150000"/>
              </a:lnSpc>
            </a:pPr>
            <a:r>
              <a:rPr sz="2400">
                <a:sym typeface="+mn-ea"/>
              </a:rPr>
              <a:t>(５) 支柱螺栓 (图４</a:t>
            </a:r>
            <a:r>
              <a:rPr lang="en-US" sz="2400">
                <a:sym typeface="+mn-ea"/>
              </a:rPr>
              <a:t>.</a:t>
            </a:r>
            <a:r>
              <a:rPr sz="2400">
                <a:sym typeface="+mn-ea"/>
              </a:rPr>
              <a:t>２０)</a:t>
            </a:r>
            <a:r>
              <a:rPr lang="zh-CN" sz="2400">
                <a:sym typeface="+mn-ea"/>
              </a:rPr>
              <a:t>。</a:t>
            </a:r>
            <a:endParaRPr lang="zh-CN" sz="2400">
              <a:sym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487170" y="1112520"/>
            <a:ext cx="6096000" cy="4603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en-US" altLang="zh-CN" sz="2400" b="1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1.</a:t>
            </a:r>
            <a:r>
              <a:rPr lang="zh-CN" altLang="en-US" sz="2400" b="1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绘制夹具主要零件图</a:t>
            </a:r>
            <a:endParaRPr lang="zh-CN" altLang="en-US" sz="2400" b="1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2054225" y="4432300"/>
            <a:ext cx="7116445" cy="2251075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5838190" y="0"/>
            <a:ext cx="6450330" cy="4681220"/>
          </a:xfrm>
          <a:prstGeom prst="rect">
            <a:avLst/>
          </a:prstGeom>
        </p:spPr>
      </p:pic>
    </p:spTree>
    <p:custDataLst>
      <p:tags r:id="rId6"/>
    </p:custData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文本框 3"/>
          <p:cNvSpPr txBox="1"/>
          <p:nvPr>
            <p:custDataLst>
              <p:tags r:id="rId1"/>
            </p:custDataLst>
          </p:nvPr>
        </p:nvSpPr>
        <p:spPr>
          <a:xfrm>
            <a:off x="768985" y="1754505"/>
            <a:ext cx="10405110" cy="85153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indent="457200" fontAlgn="auto">
              <a:lnSpc>
                <a:spcPct val="150000"/>
              </a:lnSpc>
            </a:pPr>
            <a:r>
              <a:rPr sz="2400">
                <a:sym typeface="+mn-ea"/>
              </a:rPr>
              <a:t>(６) 铰链螺栓 (图４</a:t>
            </a:r>
            <a:r>
              <a:rPr lang="en-US" sz="2400">
                <a:sym typeface="+mn-ea"/>
              </a:rPr>
              <a:t>.</a:t>
            </a:r>
            <a:r>
              <a:rPr sz="2400">
                <a:sym typeface="+mn-ea"/>
              </a:rPr>
              <a:t>２１) </a:t>
            </a:r>
            <a:r>
              <a:rPr lang="zh-CN" sz="2400">
                <a:sym typeface="+mn-ea"/>
              </a:rPr>
              <a:t>。</a:t>
            </a:r>
            <a:endParaRPr lang="zh-CN" sz="2400">
              <a:sym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487170" y="1112520"/>
            <a:ext cx="6096000" cy="4603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en-US" altLang="zh-CN" sz="2400" b="1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1.</a:t>
            </a:r>
            <a:r>
              <a:rPr lang="zh-CN" altLang="en-US" sz="2400" b="1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绘制夹具主要零件图</a:t>
            </a:r>
            <a:endParaRPr lang="zh-CN" altLang="en-US" sz="2400" b="1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175260" y="4300855"/>
            <a:ext cx="8362950" cy="249936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5276215" y="0"/>
            <a:ext cx="7018655" cy="4731385"/>
          </a:xfrm>
          <a:prstGeom prst="rect">
            <a:avLst/>
          </a:prstGeom>
        </p:spPr>
      </p:pic>
    </p:spTree>
    <p:custDataLst>
      <p:tags r:id="rId6"/>
    </p:custData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文本框 3"/>
          <p:cNvSpPr txBox="1"/>
          <p:nvPr>
            <p:custDataLst>
              <p:tags r:id="rId1"/>
            </p:custDataLst>
          </p:nvPr>
        </p:nvSpPr>
        <p:spPr>
          <a:xfrm>
            <a:off x="768985" y="1754505"/>
            <a:ext cx="10405110" cy="85153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indent="457200" fontAlgn="auto">
              <a:lnSpc>
                <a:spcPct val="150000"/>
              </a:lnSpc>
            </a:pPr>
            <a:r>
              <a:rPr sz="2400">
                <a:sym typeface="+mn-ea"/>
              </a:rPr>
              <a:t>(７) 铰链压板 (图４</a:t>
            </a:r>
            <a:r>
              <a:rPr lang="en-US" sz="2400">
                <a:sym typeface="+mn-ea"/>
              </a:rPr>
              <a:t>.</a:t>
            </a:r>
            <a:r>
              <a:rPr sz="2400">
                <a:sym typeface="+mn-ea"/>
              </a:rPr>
              <a:t>２２) </a:t>
            </a:r>
            <a:r>
              <a:rPr lang="zh-CN" sz="2400">
                <a:sym typeface="+mn-ea"/>
              </a:rPr>
              <a:t>。</a:t>
            </a:r>
            <a:endParaRPr lang="zh-CN" sz="2400">
              <a:sym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487170" y="1112520"/>
            <a:ext cx="6096000" cy="4603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en-US" altLang="zh-CN" sz="2400" b="1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1.</a:t>
            </a:r>
            <a:r>
              <a:rPr lang="zh-CN" altLang="en-US" sz="2400" b="1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绘制夹具主要零件图</a:t>
            </a:r>
            <a:endParaRPr lang="zh-CN" altLang="en-US" sz="2400" b="1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5172075" y="1009650"/>
            <a:ext cx="7019925" cy="584835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437515" y="4145915"/>
            <a:ext cx="4871720" cy="2171700"/>
          </a:xfrm>
          <a:prstGeom prst="rect">
            <a:avLst/>
          </a:prstGeom>
        </p:spPr>
      </p:pic>
    </p:spTree>
    <p:custDataLst>
      <p:tags r:id="rId6"/>
    </p:custData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文本框 3"/>
          <p:cNvSpPr txBox="1"/>
          <p:nvPr>
            <p:custDataLst>
              <p:tags r:id="rId1"/>
            </p:custDataLst>
          </p:nvPr>
        </p:nvSpPr>
        <p:spPr>
          <a:xfrm>
            <a:off x="768985" y="1754505"/>
            <a:ext cx="10405110" cy="85153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indent="457200" fontAlgn="auto">
              <a:lnSpc>
                <a:spcPct val="150000"/>
              </a:lnSpc>
            </a:pPr>
            <a:r>
              <a:rPr sz="2400">
                <a:sym typeface="+mn-ea"/>
              </a:rPr>
              <a:t>(８) 球面压块 (图４</a:t>
            </a:r>
            <a:r>
              <a:rPr lang="en-US" sz="2400">
                <a:sym typeface="+mn-ea"/>
              </a:rPr>
              <a:t>.</a:t>
            </a:r>
            <a:r>
              <a:rPr sz="2400">
                <a:sym typeface="+mn-ea"/>
              </a:rPr>
              <a:t>２３) </a:t>
            </a:r>
            <a:r>
              <a:rPr lang="zh-CN" sz="2400">
                <a:sym typeface="+mn-ea"/>
              </a:rPr>
              <a:t>。</a:t>
            </a:r>
            <a:endParaRPr lang="zh-CN" sz="2400">
              <a:sym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487170" y="1112520"/>
            <a:ext cx="6096000" cy="4603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en-US" altLang="zh-CN" sz="2400" b="1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1.</a:t>
            </a:r>
            <a:r>
              <a:rPr lang="zh-CN" altLang="en-US" sz="2400" b="1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绘制夹具主要零件图</a:t>
            </a:r>
            <a:endParaRPr lang="zh-CN" altLang="en-US" sz="2400" b="1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768985" y="2944495"/>
            <a:ext cx="4543425" cy="335280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6507480" y="373380"/>
            <a:ext cx="5514975" cy="6343650"/>
          </a:xfrm>
          <a:prstGeom prst="rect">
            <a:avLst/>
          </a:prstGeom>
        </p:spPr>
      </p:pic>
    </p:spTree>
    <p:custDataLst>
      <p:tags r:id="rId6"/>
    </p:custData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1906905" y="1120140"/>
            <a:ext cx="3189118" cy="5231765"/>
            <a:chOff x="4788" y="1764"/>
            <a:chExt cx="4073" cy="8239"/>
          </a:xfrm>
        </p:grpSpPr>
        <p:sp>
          <p:nvSpPr>
            <p:cNvPr id="10" name="圆角矩形 9"/>
            <p:cNvSpPr/>
            <p:nvPr>
              <p:custDataLst>
                <p:tags r:id="rId1"/>
              </p:custDataLst>
            </p:nvPr>
          </p:nvSpPr>
          <p:spPr>
            <a:xfrm>
              <a:off x="4788" y="1764"/>
              <a:ext cx="4073" cy="8238"/>
            </a:xfrm>
            <a:prstGeom prst="roundRect">
              <a:avLst>
                <a:gd name="adj" fmla="val 4225"/>
              </a:avLst>
            </a:prstGeom>
            <a:pattFill prst="pct5">
              <a:fgClr>
                <a:schemeClr val="tx2">
                  <a:lumMod val="90000"/>
                </a:schemeClr>
              </a:fgClr>
              <a:bgClr>
                <a:schemeClr val="bg1"/>
              </a:bgClr>
            </a:pattFill>
            <a:ln>
              <a:noFill/>
            </a:ln>
            <a:effectLst>
              <a:outerShdw blurRad="127000" dist="38100" dir="6540000" algn="tr" rotWithShape="0">
                <a:schemeClr val="tx1">
                  <a:alpha val="17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" name="任意多边形 30"/>
            <p:cNvSpPr/>
            <p:nvPr>
              <p:custDataLst>
                <p:tags r:id="rId2"/>
              </p:custDataLst>
            </p:nvPr>
          </p:nvSpPr>
          <p:spPr>
            <a:xfrm>
              <a:off x="4788" y="7989"/>
              <a:ext cx="1269" cy="2014"/>
            </a:xfrm>
            <a:custGeom>
              <a:avLst/>
              <a:gdLst>
                <a:gd name="adj" fmla="val 5673"/>
                <a:gd name="a" fmla="pin 0 adj 50000"/>
                <a:gd name="x1" fmla="*/ ss a 100000"/>
                <a:gd name="x2" fmla="+- r 0 x1"/>
                <a:gd name="y2" fmla="+- b 0 x1"/>
                <a:gd name="il" fmla="*/ x1 29289 100000"/>
                <a:gd name="ir" fmla="+- r 0 il"/>
                <a:gd name="ib" fmla="+- b 0 il"/>
              </a:gdLst>
              <a:ahLst/>
              <a:cxnLst>
                <a:cxn ang="3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968" h="1222">
                  <a:moveTo>
                    <a:pt x="24" y="0"/>
                  </a:moveTo>
                  <a:lnTo>
                    <a:pt x="388" y="0"/>
                  </a:lnTo>
                  <a:lnTo>
                    <a:pt x="381" y="21"/>
                  </a:lnTo>
                  <a:cubicBezTo>
                    <a:pt x="365" y="72"/>
                    <a:pt x="355" y="127"/>
                    <a:pt x="352" y="183"/>
                  </a:cubicBezTo>
                  <a:cubicBezTo>
                    <a:pt x="333" y="539"/>
                    <a:pt x="602" y="843"/>
                    <a:pt x="954" y="870"/>
                  </a:cubicBezTo>
                  <a:lnTo>
                    <a:pt x="968" y="871"/>
                  </a:lnTo>
                  <a:lnTo>
                    <a:pt x="968" y="1222"/>
                  </a:lnTo>
                  <a:lnTo>
                    <a:pt x="953" y="1222"/>
                  </a:lnTo>
                  <a:cubicBezTo>
                    <a:pt x="398" y="1193"/>
                    <a:pt x="-28" y="719"/>
                    <a:pt x="1" y="165"/>
                  </a:cubicBezTo>
                  <a:cubicBezTo>
                    <a:pt x="4" y="113"/>
                    <a:pt x="11" y="62"/>
                    <a:pt x="21" y="13"/>
                  </a:cubicBezTo>
                  <a:lnTo>
                    <a:pt x="24" y="0"/>
                  </a:lnTo>
                  <a:close/>
                </a:path>
              </a:pathLst>
            </a:custGeom>
            <a:gradFill>
              <a:gsLst>
                <a:gs pos="100000">
                  <a:schemeClr val="accent1"/>
                </a:gs>
                <a:gs pos="0">
                  <a:schemeClr val="accent1">
                    <a:alpha val="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sp>
        <p:nvSpPr>
          <p:cNvPr id="106" name="同心圆 3"/>
          <p:cNvSpPr/>
          <p:nvPr>
            <p:custDataLst>
              <p:tags r:id="rId3"/>
            </p:custDataLst>
          </p:nvPr>
        </p:nvSpPr>
        <p:spPr>
          <a:xfrm>
            <a:off x="601961" y="661042"/>
            <a:ext cx="337210" cy="337211"/>
          </a:xfrm>
          <a:custGeom>
            <a:avLst/>
            <a:gdLst>
              <a:gd name="connsiteX0" fmla="*/ 180694 w 337210"/>
              <a:gd name="connsiteY0" fmla="*/ 92284 h 337211"/>
              <a:gd name="connsiteX1" fmla="*/ 123184 w 337210"/>
              <a:gd name="connsiteY1" fmla="*/ 106093 h 337211"/>
              <a:gd name="connsiteX2" fmla="*/ 106091 w 337210"/>
              <a:gd name="connsiteY2" fmla="*/ 214024 h 337211"/>
              <a:gd name="connsiteX3" fmla="*/ 214027 w 337210"/>
              <a:gd name="connsiteY3" fmla="*/ 231121 h 337211"/>
              <a:gd name="connsiteX4" fmla="*/ 231122 w 337210"/>
              <a:gd name="connsiteY4" fmla="*/ 123186 h 337211"/>
              <a:gd name="connsiteX5" fmla="*/ 180694 w 337210"/>
              <a:gd name="connsiteY5" fmla="*/ 92284 h 337211"/>
              <a:gd name="connsiteX6" fmla="*/ 194979 w 337210"/>
              <a:gd name="connsiteY6" fmla="*/ 2087 h 337211"/>
              <a:gd name="connsiteX7" fmla="*/ 305001 w 337210"/>
              <a:gd name="connsiteY7" fmla="*/ 69509 h 337211"/>
              <a:gd name="connsiteX8" fmla="*/ 267704 w 337210"/>
              <a:gd name="connsiteY8" fmla="*/ 304998 h 337211"/>
              <a:gd name="connsiteX9" fmla="*/ 32208 w 337210"/>
              <a:gd name="connsiteY9" fmla="*/ 267704 h 337211"/>
              <a:gd name="connsiteX10" fmla="*/ 69508 w 337210"/>
              <a:gd name="connsiteY10" fmla="*/ 32211 h 337211"/>
              <a:gd name="connsiteX11" fmla="*/ 194979 w 337210"/>
              <a:gd name="connsiteY11" fmla="*/ 2087 h 3372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37210" h="337211">
                <a:moveTo>
                  <a:pt x="180694" y="92284"/>
                </a:moveTo>
                <a:cubicBezTo>
                  <a:pt x="161161" y="89190"/>
                  <a:pt x="140449" y="93549"/>
                  <a:pt x="123184" y="106093"/>
                </a:cubicBezTo>
                <a:cubicBezTo>
                  <a:pt x="88660" y="131177"/>
                  <a:pt x="81004" y="179498"/>
                  <a:pt x="106091" y="214024"/>
                </a:cubicBezTo>
                <a:cubicBezTo>
                  <a:pt x="131173" y="248556"/>
                  <a:pt x="179502" y="256208"/>
                  <a:pt x="214027" y="231121"/>
                </a:cubicBezTo>
                <a:cubicBezTo>
                  <a:pt x="248553" y="206035"/>
                  <a:pt x="256205" y="157711"/>
                  <a:pt x="231122" y="123186"/>
                </a:cubicBezTo>
                <a:cubicBezTo>
                  <a:pt x="218579" y="105923"/>
                  <a:pt x="200226" y="95378"/>
                  <a:pt x="180694" y="92284"/>
                </a:cubicBezTo>
                <a:close/>
                <a:moveTo>
                  <a:pt x="194979" y="2087"/>
                </a:moveTo>
                <a:cubicBezTo>
                  <a:pt x="237594" y="8836"/>
                  <a:pt x="277635" y="31845"/>
                  <a:pt x="305001" y="69509"/>
                </a:cubicBezTo>
                <a:cubicBezTo>
                  <a:pt x="359729" y="144837"/>
                  <a:pt x="343032" y="250273"/>
                  <a:pt x="267704" y="304998"/>
                </a:cubicBezTo>
                <a:cubicBezTo>
                  <a:pt x="192375" y="359732"/>
                  <a:pt x="86940" y="343033"/>
                  <a:pt x="32208" y="267704"/>
                </a:cubicBezTo>
                <a:cubicBezTo>
                  <a:pt x="-22517" y="192374"/>
                  <a:pt x="-5819" y="86941"/>
                  <a:pt x="69508" y="32211"/>
                </a:cubicBezTo>
                <a:cubicBezTo>
                  <a:pt x="107174" y="4847"/>
                  <a:pt x="152365" y="-4660"/>
                  <a:pt x="194979" y="2087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28000">
                <a:schemeClr val="accent1"/>
              </a:gs>
              <a:gs pos="93000">
                <a:schemeClr val="accent1">
                  <a:lumMod val="75000"/>
                </a:schemeClr>
              </a:gs>
            </a:gsLst>
            <a:lin ang="1140000" scaled="0"/>
          </a:gradFill>
          <a:ln>
            <a:noFill/>
          </a:ln>
          <a:effectLst>
            <a:outerShdw blurRad="50800" dist="50800" dir="5400000" algn="ctr" rotWithShape="0">
              <a:schemeClr val="accent1">
                <a:alpha val="18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dk1"/>
              </a:solidFill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-5251450" y="-3041650"/>
            <a:ext cx="40640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endParaRPr lang="zh-CN" altLang="en-US"/>
          </a:p>
        </p:txBody>
      </p:sp>
      <p:sp>
        <p:nvSpPr>
          <p:cNvPr id="21" name="文本框 20"/>
          <p:cNvSpPr txBox="1"/>
          <p:nvPr/>
        </p:nvSpPr>
        <p:spPr>
          <a:xfrm>
            <a:off x="-7877175" y="-4565650"/>
            <a:ext cx="40640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endParaRPr lang="zh-CN" altLang="en-US"/>
          </a:p>
        </p:txBody>
      </p:sp>
      <p:sp>
        <p:nvSpPr>
          <p:cNvPr id="23" name="文本框 22"/>
          <p:cNvSpPr txBox="1"/>
          <p:nvPr/>
        </p:nvSpPr>
        <p:spPr>
          <a:xfrm>
            <a:off x="-9858375" y="-6089650"/>
            <a:ext cx="40640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endParaRPr lang="zh-CN" altLang="en-US"/>
          </a:p>
        </p:txBody>
      </p:sp>
      <p:sp>
        <p:nvSpPr>
          <p:cNvPr id="24" name="文本框 23"/>
          <p:cNvSpPr txBox="1"/>
          <p:nvPr/>
        </p:nvSpPr>
        <p:spPr>
          <a:xfrm>
            <a:off x="-11839575" y="-7613650"/>
            <a:ext cx="40640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endParaRPr lang="zh-CN" altLang="en-US"/>
          </a:p>
        </p:txBody>
      </p:sp>
      <p:sp>
        <p:nvSpPr>
          <p:cNvPr id="25" name="文本框 24"/>
          <p:cNvSpPr txBox="1"/>
          <p:nvPr/>
        </p:nvSpPr>
        <p:spPr>
          <a:xfrm>
            <a:off x="-13820775" y="-9137650"/>
            <a:ext cx="40640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endParaRPr lang="zh-CN" altLang="en-US"/>
          </a:p>
        </p:txBody>
      </p:sp>
      <p:sp>
        <p:nvSpPr>
          <p:cNvPr id="26" name="文本框 25"/>
          <p:cNvSpPr txBox="1"/>
          <p:nvPr/>
        </p:nvSpPr>
        <p:spPr>
          <a:xfrm>
            <a:off x="-15801975" y="-10661650"/>
            <a:ext cx="40640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endParaRPr lang="zh-CN" altLang="en-US"/>
          </a:p>
        </p:txBody>
      </p:sp>
      <p:sp>
        <p:nvSpPr>
          <p:cNvPr id="27" name="文本框 26"/>
          <p:cNvSpPr txBox="1"/>
          <p:nvPr/>
        </p:nvSpPr>
        <p:spPr>
          <a:xfrm>
            <a:off x="-17783175" y="-12185650"/>
            <a:ext cx="40640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endParaRPr lang="zh-CN" altLang="en-US"/>
          </a:p>
        </p:txBody>
      </p:sp>
      <p:sp>
        <p:nvSpPr>
          <p:cNvPr id="28" name="文本框 27"/>
          <p:cNvSpPr txBox="1"/>
          <p:nvPr/>
        </p:nvSpPr>
        <p:spPr>
          <a:xfrm>
            <a:off x="-19764375" y="-13709650"/>
            <a:ext cx="40640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endParaRPr lang="zh-CN" altLang="en-US"/>
          </a:p>
        </p:txBody>
      </p:sp>
      <p:sp>
        <p:nvSpPr>
          <p:cNvPr id="9" name="圆角矩形 8"/>
          <p:cNvSpPr/>
          <p:nvPr>
            <p:custDataLst>
              <p:tags r:id="rId4"/>
            </p:custDataLst>
          </p:nvPr>
        </p:nvSpPr>
        <p:spPr>
          <a:xfrm>
            <a:off x="601980" y="1524000"/>
            <a:ext cx="1005205" cy="4295775"/>
          </a:xfrm>
          <a:prstGeom prst="roundRect">
            <a:avLst>
              <a:gd name="adj" fmla="val 4225"/>
            </a:avLst>
          </a:prstGeom>
          <a:gradFill>
            <a:gsLst>
              <a:gs pos="8000">
                <a:schemeClr val="accent1">
                  <a:lumMod val="75000"/>
                </a:schemeClr>
              </a:gs>
              <a:gs pos="100000">
                <a:schemeClr val="accent1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  <a:effectLst>
            <a:outerShdw blurRad="342900" dist="38100" dir="6540000" sx="102000" sy="102000" algn="tr" rotWithShape="0">
              <a:schemeClr val="tx1">
                <a:alpha val="13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sz="4800"/>
              <a:t>学</a:t>
            </a:r>
            <a:endParaRPr lang="zh-CN" altLang="en-US" sz="4800"/>
          </a:p>
          <a:p>
            <a:pPr algn="ctr"/>
            <a:r>
              <a:rPr lang="zh-CN" altLang="en-US" sz="4800"/>
              <a:t>习</a:t>
            </a:r>
            <a:endParaRPr lang="zh-CN" altLang="en-US" sz="4800"/>
          </a:p>
          <a:p>
            <a:pPr algn="ctr"/>
            <a:r>
              <a:rPr lang="zh-CN" altLang="en-US" sz="4800"/>
              <a:t>目</a:t>
            </a:r>
            <a:endParaRPr lang="zh-CN" altLang="en-US" sz="4800"/>
          </a:p>
          <a:p>
            <a:pPr algn="ctr"/>
            <a:r>
              <a:rPr lang="zh-CN" altLang="en-US" sz="4800"/>
              <a:t>标</a:t>
            </a:r>
            <a:endParaRPr lang="zh-CN" altLang="en-US" sz="4800"/>
          </a:p>
        </p:txBody>
      </p:sp>
      <p:grpSp>
        <p:nvGrpSpPr>
          <p:cNvPr id="7" name="组合 6"/>
          <p:cNvGrpSpPr/>
          <p:nvPr/>
        </p:nvGrpSpPr>
        <p:grpSpPr>
          <a:xfrm>
            <a:off x="5273675" y="1120140"/>
            <a:ext cx="3328852" cy="5231765"/>
            <a:chOff x="4788" y="1764"/>
            <a:chExt cx="4073" cy="8239"/>
          </a:xfrm>
        </p:grpSpPr>
        <p:sp>
          <p:nvSpPr>
            <p:cNvPr id="11" name="圆角矩形 10"/>
            <p:cNvSpPr/>
            <p:nvPr>
              <p:custDataLst>
                <p:tags r:id="rId5"/>
              </p:custDataLst>
            </p:nvPr>
          </p:nvSpPr>
          <p:spPr>
            <a:xfrm>
              <a:off x="4788" y="1764"/>
              <a:ext cx="4073" cy="8238"/>
            </a:xfrm>
            <a:prstGeom prst="roundRect">
              <a:avLst>
                <a:gd name="adj" fmla="val 4225"/>
              </a:avLst>
            </a:prstGeom>
            <a:pattFill prst="pct5">
              <a:fgClr>
                <a:schemeClr val="tx2">
                  <a:lumMod val="90000"/>
                </a:schemeClr>
              </a:fgClr>
              <a:bgClr>
                <a:schemeClr val="bg1"/>
              </a:bgClr>
            </a:pattFill>
            <a:ln>
              <a:noFill/>
            </a:ln>
            <a:effectLst>
              <a:outerShdw blurRad="127000" dist="38100" dir="6540000" algn="tr" rotWithShape="0">
                <a:schemeClr val="tx1">
                  <a:alpha val="17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12" name="文本框 11"/>
            <p:cNvSpPr txBox="1"/>
            <p:nvPr>
              <p:custDataLst>
                <p:tags r:id="rId6"/>
              </p:custDataLst>
            </p:nvPr>
          </p:nvSpPr>
          <p:spPr>
            <a:xfrm>
              <a:off x="4956" y="2911"/>
              <a:ext cx="3182" cy="4608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p>
              <a:endParaRPr lang="en-US" altLang="zh-CN" sz="2800" b="1">
                <a:solidFill>
                  <a:schemeClr val="accent1"/>
                </a:solidFill>
                <a:latin typeface="Arial" panose="020B0604020202020204"/>
                <a:ea typeface="微软雅黑" panose="020B0503020204020204" charset="-122"/>
                <a:cs typeface="Arial Black" panose="020B0A04020102020204" charset="0"/>
              </a:endParaRPr>
            </a:p>
            <a:p>
              <a:r>
                <a:rPr lang="en-US" altLang="zh-CN" sz="2000" b="1">
                  <a:solidFill>
                    <a:schemeClr val="accent1"/>
                  </a:solidFill>
                  <a:latin typeface="Arial" panose="020B0604020202020204"/>
                  <a:ea typeface="微软雅黑" panose="020B0503020204020204" charset="-122"/>
                  <a:cs typeface="Arial Black" panose="020B0A04020102020204" charset="0"/>
                </a:rPr>
                <a:t>１. 能运用角铁类车床夹具设计方法进行技术标注;</a:t>
              </a:r>
              <a:endParaRPr lang="en-US" altLang="zh-CN" sz="2000" b="1">
                <a:solidFill>
                  <a:schemeClr val="accent1"/>
                </a:solidFill>
                <a:latin typeface="Arial" panose="020B0604020202020204"/>
                <a:ea typeface="微软雅黑" panose="020B0503020204020204" charset="-122"/>
                <a:cs typeface="Arial Black" panose="020B0A04020102020204" charset="0"/>
              </a:endParaRPr>
            </a:p>
            <a:p>
              <a:endParaRPr lang="en-US" altLang="zh-CN" sz="2000" b="1">
                <a:solidFill>
                  <a:schemeClr val="accent1"/>
                </a:solidFill>
                <a:latin typeface="Arial" panose="020B0604020202020204"/>
                <a:ea typeface="微软雅黑" panose="020B0503020204020204" charset="-122"/>
                <a:cs typeface="Arial Black" panose="020B0A04020102020204" charset="0"/>
              </a:endParaRPr>
            </a:p>
            <a:p>
              <a:r>
                <a:rPr lang="en-US" altLang="zh-CN" sz="2000" b="1">
                  <a:solidFill>
                    <a:schemeClr val="accent1"/>
                  </a:solidFill>
                  <a:latin typeface="Arial" panose="020B0604020202020204"/>
                  <a:ea typeface="微软雅黑" panose="020B0503020204020204" charset="-122"/>
                  <a:cs typeface="Arial Black" panose="020B0A04020102020204" charset="0"/>
                </a:rPr>
                <a:t>２. 具备角铁类车床夹具设计分析设计能力</a:t>
              </a:r>
              <a:r>
                <a:rPr lang="zh-CN" altLang="en-US" sz="2000" b="1">
                  <a:solidFill>
                    <a:schemeClr val="accent1"/>
                  </a:solidFill>
                  <a:latin typeface="Arial" panose="020B0604020202020204"/>
                  <a:ea typeface="微软雅黑" panose="020B0503020204020204" charset="-122"/>
                  <a:cs typeface="Arial Black" panose="020B0A04020102020204" charset="0"/>
                </a:rPr>
                <a:t>。</a:t>
              </a:r>
              <a:endParaRPr lang="zh-CN" altLang="en-US" sz="2000" b="1">
                <a:solidFill>
                  <a:schemeClr val="accent1"/>
                </a:solidFill>
                <a:latin typeface="Arial" panose="020B0604020202020204"/>
                <a:ea typeface="微软雅黑" panose="020B0503020204020204" charset="-122"/>
                <a:cs typeface="Arial Black" panose="020B0A04020102020204" charset="0"/>
              </a:endParaRPr>
            </a:p>
          </p:txBody>
        </p:sp>
        <p:sp>
          <p:nvSpPr>
            <p:cNvPr id="13" name="任意多边形 12"/>
            <p:cNvSpPr/>
            <p:nvPr>
              <p:custDataLst>
                <p:tags r:id="rId7"/>
              </p:custDataLst>
            </p:nvPr>
          </p:nvSpPr>
          <p:spPr>
            <a:xfrm>
              <a:off x="4788" y="7989"/>
              <a:ext cx="1269" cy="2014"/>
            </a:xfrm>
            <a:custGeom>
              <a:avLst/>
              <a:gdLst>
                <a:gd name="adj" fmla="val 5673"/>
                <a:gd name="a" fmla="pin 0 adj 50000"/>
                <a:gd name="x1" fmla="*/ ss a 100000"/>
                <a:gd name="x2" fmla="+- r 0 x1"/>
                <a:gd name="y2" fmla="+- b 0 x1"/>
                <a:gd name="il" fmla="*/ x1 29289 100000"/>
                <a:gd name="ir" fmla="+- r 0 il"/>
                <a:gd name="ib" fmla="+- b 0 il"/>
              </a:gdLst>
              <a:ahLst/>
              <a:cxnLst>
                <a:cxn ang="3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968" h="1222">
                  <a:moveTo>
                    <a:pt x="24" y="0"/>
                  </a:moveTo>
                  <a:lnTo>
                    <a:pt x="388" y="0"/>
                  </a:lnTo>
                  <a:lnTo>
                    <a:pt x="381" y="21"/>
                  </a:lnTo>
                  <a:cubicBezTo>
                    <a:pt x="365" y="72"/>
                    <a:pt x="355" y="127"/>
                    <a:pt x="352" y="183"/>
                  </a:cubicBezTo>
                  <a:cubicBezTo>
                    <a:pt x="333" y="539"/>
                    <a:pt x="602" y="843"/>
                    <a:pt x="954" y="870"/>
                  </a:cubicBezTo>
                  <a:lnTo>
                    <a:pt x="968" y="871"/>
                  </a:lnTo>
                  <a:lnTo>
                    <a:pt x="968" y="1222"/>
                  </a:lnTo>
                  <a:lnTo>
                    <a:pt x="953" y="1222"/>
                  </a:lnTo>
                  <a:cubicBezTo>
                    <a:pt x="398" y="1193"/>
                    <a:pt x="-28" y="719"/>
                    <a:pt x="1" y="165"/>
                  </a:cubicBezTo>
                  <a:cubicBezTo>
                    <a:pt x="4" y="113"/>
                    <a:pt x="11" y="62"/>
                    <a:pt x="21" y="13"/>
                  </a:cubicBezTo>
                  <a:lnTo>
                    <a:pt x="24" y="0"/>
                  </a:lnTo>
                  <a:close/>
                </a:path>
              </a:pathLst>
            </a:custGeom>
            <a:gradFill>
              <a:gsLst>
                <a:gs pos="100000">
                  <a:schemeClr val="accent1"/>
                </a:gs>
                <a:gs pos="0">
                  <a:schemeClr val="accent1">
                    <a:alpha val="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p>
              <a:pPr algn="ctr"/>
              <a:endParaRPr lang="zh-CN" altLang="en-US"/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8739505" y="1093470"/>
            <a:ext cx="3355340" cy="5231765"/>
            <a:chOff x="4788" y="1764"/>
            <a:chExt cx="4072" cy="8239"/>
          </a:xfrm>
        </p:grpSpPr>
        <p:sp>
          <p:nvSpPr>
            <p:cNvPr id="15" name="圆角矩形 14"/>
            <p:cNvSpPr/>
            <p:nvPr>
              <p:custDataLst>
                <p:tags r:id="rId8"/>
              </p:custDataLst>
            </p:nvPr>
          </p:nvSpPr>
          <p:spPr>
            <a:xfrm>
              <a:off x="4788" y="1764"/>
              <a:ext cx="4073" cy="8238"/>
            </a:xfrm>
            <a:prstGeom prst="roundRect">
              <a:avLst>
                <a:gd name="adj" fmla="val 4225"/>
              </a:avLst>
            </a:prstGeom>
            <a:pattFill prst="pct5">
              <a:fgClr>
                <a:schemeClr val="tx2">
                  <a:lumMod val="90000"/>
                </a:schemeClr>
              </a:fgClr>
              <a:bgClr>
                <a:schemeClr val="bg1"/>
              </a:bgClr>
            </a:pattFill>
            <a:ln>
              <a:noFill/>
            </a:ln>
            <a:effectLst>
              <a:outerShdw blurRad="127000" dist="38100" dir="6540000" algn="tr" rotWithShape="0">
                <a:schemeClr val="tx1">
                  <a:alpha val="17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文本框 15"/>
            <p:cNvSpPr txBox="1"/>
            <p:nvPr>
              <p:custDataLst>
                <p:tags r:id="rId9"/>
              </p:custDataLst>
            </p:nvPr>
          </p:nvSpPr>
          <p:spPr>
            <a:xfrm>
              <a:off x="4956" y="2156"/>
              <a:ext cx="3182" cy="5363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endParaRPr lang="zh-CN" altLang="en-US" sz="4000" b="1">
                <a:solidFill>
                  <a:schemeClr val="accent1"/>
                </a:solidFill>
                <a:latin typeface="Arial" panose="020B0604020202020204"/>
                <a:ea typeface="微软雅黑" panose="020B0503020204020204" charset="-122"/>
                <a:cs typeface="Arial Black" panose="020B0A04020102020204" charset="0"/>
              </a:endParaRPr>
            </a:p>
            <a:p>
              <a:endParaRPr lang="en-US" altLang="zh-CN" sz="2800" b="1">
                <a:solidFill>
                  <a:schemeClr val="accent1"/>
                </a:solidFill>
                <a:latin typeface="Arial" panose="020B0604020202020204"/>
                <a:ea typeface="微软雅黑" panose="020B0503020204020204" charset="-122"/>
                <a:cs typeface="Arial Black" panose="020B0A04020102020204" charset="0"/>
              </a:endParaRPr>
            </a:p>
            <a:p>
              <a:r>
                <a:rPr lang="en-US" altLang="zh-CN" sz="2000" b="1">
                  <a:solidFill>
                    <a:schemeClr val="accent1"/>
                  </a:solidFill>
                  <a:latin typeface="Arial" panose="020B0604020202020204"/>
                  <a:ea typeface="微软雅黑" panose="020B0503020204020204" charset="-122"/>
                  <a:cs typeface="Arial Black" panose="020B0A04020102020204" charset="0"/>
                </a:rPr>
                <a:t>１.养成科学设计思维;</a:t>
              </a:r>
              <a:endParaRPr lang="en-US" altLang="zh-CN" sz="2000" b="1">
                <a:solidFill>
                  <a:schemeClr val="accent1"/>
                </a:solidFill>
                <a:latin typeface="Arial" panose="020B0604020202020204"/>
                <a:ea typeface="微软雅黑" panose="020B0503020204020204" charset="-122"/>
                <a:cs typeface="Arial Black" panose="020B0A04020102020204" charset="0"/>
              </a:endParaRPr>
            </a:p>
            <a:p>
              <a:endParaRPr lang="en-US" altLang="zh-CN" sz="2000" b="1">
                <a:solidFill>
                  <a:schemeClr val="accent1"/>
                </a:solidFill>
                <a:latin typeface="Arial" panose="020B0604020202020204"/>
                <a:ea typeface="微软雅黑" panose="020B0503020204020204" charset="-122"/>
                <a:cs typeface="Arial Black" panose="020B0A04020102020204" charset="0"/>
              </a:endParaRPr>
            </a:p>
            <a:p>
              <a:r>
                <a:rPr lang="en-US" altLang="zh-CN" sz="2000" b="1">
                  <a:solidFill>
                    <a:schemeClr val="accent1"/>
                  </a:solidFill>
                  <a:latin typeface="Arial" panose="020B0604020202020204"/>
                  <a:ea typeface="微软雅黑" panose="020B0503020204020204" charset="-122"/>
                  <a:cs typeface="Arial Black" panose="020B0A04020102020204" charset="0"/>
                </a:rPr>
                <a:t>２.具备角铁类车床夹具设计的职业能力</a:t>
              </a:r>
              <a:r>
                <a:rPr lang="zh-CN" altLang="en-US" sz="2000" b="1">
                  <a:solidFill>
                    <a:schemeClr val="accent1"/>
                  </a:solidFill>
                  <a:latin typeface="Arial" panose="020B0604020202020204"/>
                  <a:ea typeface="微软雅黑" panose="020B0503020204020204" charset="-122"/>
                  <a:cs typeface="Arial Black" panose="020B0A04020102020204" charset="0"/>
                </a:rPr>
                <a:t>。</a:t>
              </a:r>
              <a:endParaRPr lang="zh-CN" altLang="en-US" sz="2000" b="1">
                <a:solidFill>
                  <a:schemeClr val="accent1"/>
                </a:solidFill>
                <a:latin typeface="Arial" panose="020B0604020202020204"/>
                <a:ea typeface="微软雅黑" panose="020B0503020204020204" charset="-122"/>
                <a:cs typeface="Arial Black" panose="020B0A04020102020204" charset="0"/>
              </a:endParaRPr>
            </a:p>
          </p:txBody>
        </p:sp>
        <p:sp>
          <p:nvSpPr>
            <p:cNvPr id="19" name="任意多边形 18"/>
            <p:cNvSpPr/>
            <p:nvPr>
              <p:custDataLst>
                <p:tags r:id="rId10"/>
              </p:custDataLst>
            </p:nvPr>
          </p:nvSpPr>
          <p:spPr>
            <a:xfrm>
              <a:off x="4788" y="7989"/>
              <a:ext cx="1269" cy="2014"/>
            </a:xfrm>
            <a:custGeom>
              <a:avLst/>
              <a:gdLst>
                <a:gd name="adj" fmla="val 5673"/>
                <a:gd name="a" fmla="pin 0 adj 50000"/>
                <a:gd name="x1" fmla="*/ ss a 100000"/>
                <a:gd name="x2" fmla="+- r 0 x1"/>
                <a:gd name="y2" fmla="+- b 0 x1"/>
                <a:gd name="il" fmla="*/ x1 29289 100000"/>
                <a:gd name="ir" fmla="+- r 0 il"/>
                <a:gd name="ib" fmla="+- b 0 il"/>
              </a:gdLst>
              <a:ahLst/>
              <a:cxnLst>
                <a:cxn ang="3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968" h="1222">
                  <a:moveTo>
                    <a:pt x="24" y="0"/>
                  </a:moveTo>
                  <a:lnTo>
                    <a:pt x="388" y="0"/>
                  </a:lnTo>
                  <a:lnTo>
                    <a:pt x="381" y="21"/>
                  </a:lnTo>
                  <a:cubicBezTo>
                    <a:pt x="365" y="72"/>
                    <a:pt x="355" y="127"/>
                    <a:pt x="352" y="183"/>
                  </a:cubicBezTo>
                  <a:cubicBezTo>
                    <a:pt x="333" y="539"/>
                    <a:pt x="602" y="843"/>
                    <a:pt x="954" y="870"/>
                  </a:cubicBezTo>
                  <a:lnTo>
                    <a:pt x="968" y="871"/>
                  </a:lnTo>
                  <a:lnTo>
                    <a:pt x="968" y="1222"/>
                  </a:lnTo>
                  <a:lnTo>
                    <a:pt x="953" y="1222"/>
                  </a:lnTo>
                  <a:cubicBezTo>
                    <a:pt x="398" y="1193"/>
                    <a:pt x="-28" y="719"/>
                    <a:pt x="1" y="165"/>
                  </a:cubicBezTo>
                  <a:cubicBezTo>
                    <a:pt x="4" y="113"/>
                    <a:pt x="11" y="62"/>
                    <a:pt x="21" y="13"/>
                  </a:cubicBezTo>
                  <a:lnTo>
                    <a:pt x="24" y="0"/>
                  </a:lnTo>
                  <a:close/>
                </a:path>
              </a:pathLst>
            </a:custGeom>
            <a:gradFill>
              <a:gsLst>
                <a:gs pos="100000">
                  <a:schemeClr val="accent1"/>
                </a:gs>
                <a:gs pos="0">
                  <a:schemeClr val="accent1">
                    <a:alpha val="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sp>
        <p:nvSpPr>
          <p:cNvPr id="2" name="圆角矩形 1"/>
          <p:cNvSpPr/>
          <p:nvPr/>
        </p:nvSpPr>
        <p:spPr>
          <a:xfrm>
            <a:off x="2068830" y="838200"/>
            <a:ext cx="2929255" cy="685165"/>
          </a:xfrm>
          <a:prstGeom prst="roundRect">
            <a:avLst/>
          </a:prstGeom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sz="2400" b="1">
                <a:solidFill>
                  <a:schemeClr val="tx1"/>
                </a:solidFill>
                <a:latin typeface="Arial" panose="020B0604020202020204"/>
                <a:ea typeface="微软雅黑" panose="020B0503020204020204" charset="-122"/>
                <a:cs typeface="Arial Black" panose="020B0A04020102020204" charset="0"/>
                <a:sym typeface="+mn-ea"/>
              </a:rPr>
              <a:t>知识目标</a:t>
            </a:r>
            <a:endParaRPr lang="zh-CN" altLang="en-US" sz="2400" b="1">
              <a:solidFill>
                <a:schemeClr val="tx1"/>
              </a:solidFill>
              <a:latin typeface="Arial" panose="020B0604020202020204"/>
              <a:ea typeface="微软雅黑" panose="020B0503020204020204" charset="-122"/>
              <a:cs typeface="Arial Black" panose="020B0A04020102020204" charset="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2149475" y="2406015"/>
            <a:ext cx="2766695" cy="163004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000" b="1">
                <a:solidFill>
                  <a:schemeClr val="accent1"/>
                </a:solidFill>
                <a:latin typeface="Arial" panose="020B0604020202020204"/>
                <a:ea typeface="微软雅黑" panose="020B0503020204020204" charset="-122"/>
                <a:cs typeface="Arial Black" panose="020B0A04020102020204" charset="0"/>
                <a:sym typeface="+mn-ea"/>
              </a:rPr>
              <a:t>１. 掌握角铁类车床夹具的结构特点;</a:t>
            </a:r>
            <a:endParaRPr lang="en-US" altLang="zh-CN" sz="2000" b="1">
              <a:solidFill>
                <a:schemeClr val="accent1"/>
              </a:solidFill>
              <a:latin typeface="Arial" panose="020B0604020202020204"/>
              <a:ea typeface="微软雅黑" panose="020B0503020204020204" charset="-122"/>
              <a:cs typeface="Arial Black" panose="020B0A04020102020204" charset="0"/>
              <a:sym typeface="+mn-ea"/>
            </a:endParaRPr>
          </a:p>
          <a:p>
            <a:endParaRPr lang="en-US" altLang="zh-CN" sz="2000" b="1">
              <a:solidFill>
                <a:schemeClr val="accent1"/>
              </a:solidFill>
              <a:latin typeface="Arial" panose="020B0604020202020204"/>
              <a:ea typeface="微软雅黑" panose="020B0503020204020204" charset="-122"/>
              <a:cs typeface="Arial Black" panose="020B0A04020102020204" charset="0"/>
              <a:sym typeface="+mn-ea"/>
            </a:endParaRPr>
          </a:p>
          <a:p>
            <a:r>
              <a:rPr lang="en-US" altLang="zh-CN" sz="2000" b="1">
                <a:solidFill>
                  <a:schemeClr val="accent1"/>
                </a:solidFill>
                <a:latin typeface="Arial" panose="020B0604020202020204"/>
                <a:ea typeface="微软雅黑" panose="020B0503020204020204" charset="-122"/>
                <a:cs typeface="Arial Black" panose="020B0A04020102020204" charset="0"/>
                <a:sym typeface="+mn-ea"/>
              </a:rPr>
              <a:t>２. 掌握角铁类车床夹具设计基本流程.</a:t>
            </a:r>
            <a:endParaRPr lang="en-US" altLang="zh-CN" sz="2000" b="1">
              <a:solidFill>
                <a:schemeClr val="accent1"/>
              </a:solidFill>
              <a:latin typeface="Arial" panose="020B0604020202020204"/>
              <a:ea typeface="微软雅黑" panose="020B0503020204020204" charset="-122"/>
              <a:cs typeface="Arial Black" panose="020B0A04020102020204" charset="0"/>
              <a:sym typeface="+mn-ea"/>
            </a:endParaRPr>
          </a:p>
        </p:txBody>
      </p:sp>
      <p:sp>
        <p:nvSpPr>
          <p:cNvPr id="4" name="圆角矩形 3"/>
          <p:cNvSpPr/>
          <p:nvPr>
            <p:custDataLst>
              <p:tags r:id="rId11"/>
            </p:custDataLst>
          </p:nvPr>
        </p:nvSpPr>
        <p:spPr>
          <a:xfrm>
            <a:off x="5474335" y="838835"/>
            <a:ext cx="2929255" cy="685165"/>
          </a:xfrm>
          <a:prstGeom prst="roundRect">
            <a:avLst/>
          </a:prstGeom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sz="2400" b="1">
                <a:solidFill>
                  <a:schemeClr val="tx1"/>
                </a:solidFill>
                <a:latin typeface="Arial" panose="020B0604020202020204"/>
                <a:ea typeface="微软雅黑" panose="020B0503020204020204" charset="-122"/>
                <a:cs typeface="Arial Black" panose="020B0A04020102020204" charset="0"/>
                <a:sym typeface="+mn-ea"/>
              </a:rPr>
              <a:t>技能目标</a:t>
            </a:r>
            <a:endParaRPr lang="zh-CN" altLang="en-US" sz="2400" b="1">
              <a:solidFill>
                <a:schemeClr val="tx1"/>
              </a:solidFill>
              <a:latin typeface="Arial" panose="020B0604020202020204"/>
              <a:ea typeface="微软雅黑" panose="020B0503020204020204" charset="-122"/>
              <a:cs typeface="Arial Black" panose="020B0A04020102020204" charset="0"/>
              <a:sym typeface="+mn-ea"/>
            </a:endParaRPr>
          </a:p>
        </p:txBody>
      </p:sp>
      <p:sp>
        <p:nvSpPr>
          <p:cNvPr id="5" name="圆角矩形 4"/>
          <p:cNvSpPr/>
          <p:nvPr>
            <p:custDataLst>
              <p:tags r:id="rId12"/>
            </p:custDataLst>
          </p:nvPr>
        </p:nvSpPr>
        <p:spPr>
          <a:xfrm>
            <a:off x="8977630" y="870585"/>
            <a:ext cx="2929255" cy="685165"/>
          </a:xfrm>
          <a:prstGeom prst="roundRect">
            <a:avLst/>
          </a:prstGeom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sz="2400" b="1">
                <a:solidFill>
                  <a:schemeClr val="tx1"/>
                </a:solidFill>
                <a:latin typeface="Arial" panose="020B0604020202020204"/>
                <a:ea typeface="微软雅黑" panose="020B0503020204020204" charset="-122"/>
                <a:cs typeface="Arial Black" panose="020B0A04020102020204" charset="0"/>
                <a:sym typeface="+mn-ea"/>
              </a:rPr>
              <a:t>素养目标</a:t>
            </a:r>
            <a:endParaRPr lang="zh-CN" altLang="en-US" sz="2400" b="1">
              <a:solidFill>
                <a:schemeClr val="tx1"/>
              </a:solidFill>
              <a:latin typeface="Arial" panose="020B0604020202020204"/>
              <a:ea typeface="微软雅黑" panose="020B0503020204020204" charset="-122"/>
              <a:cs typeface="Arial Black" panose="020B0A04020102020204" charset="0"/>
              <a:sym typeface="+mn-ea"/>
            </a:endParaRPr>
          </a:p>
        </p:txBody>
      </p:sp>
    </p:spTree>
    <p:custDataLst>
      <p:tags r:id="rId13"/>
    </p:custData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文本框 3"/>
          <p:cNvSpPr txBox="1"/>
          <p:nvPr>
            <p:custDataLst>
              <p:tags r:id="rId1"/>
            </p:custDataLst>
          </p:nvPr>
        </p:nvSpPr>
        <p:spPr>
          <a:xfrm>
            <a:off x="768985" y="1754505"/>
            <a:ext cx="10405110" cy="85153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indent="457200" fontAlgn="auto">
              <a:lnSpc>
                <a:spcPct val="150000"/>
              </a:lnSpc>
            </a:pPr>
            <a:r>
              <a:rPr sz="2400">
                <a:sym typeface="+mn-ea"/>
              </a:rPr>
              <a:t>(９) 铰链支座 (图４</a:t>
            </a:r>
            <a:r>
              <a:rPr lang="en-US" sz="2400">
                <a:sym typeface="+mn-ea"/>
              </a:rPr>
              <a:t>.</a:t>
            </a:r>
            <a:r>
              <a:rPr sz="2400">
                <a:sym typeface="+mn-ea"/>
              </a:rPr>
              <a:t>２４)</a:t>
            </a:r>
            <a:r>
              <a:rPr lang="zh-CN" sz="2400">
                <a:sym typeface="+mn-ea"/>
              </a:rPr>
              <a:t>。</a:t>
            </a:r>
            <a:endParaRPr lang="zh-CN" sz="2400">
              <a:sym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487170" y="1112520"/>
            <a:ext cx="6096000" cy="4603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en-US" altLang="zh-CN" sz="2400" b="1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1.</a:t>
            </a:r>
            <a:r>
              <a:rPr lang="zh-CN" altLang="en-US" sz="2400" b="1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绘制夹具主要零件图</a:t>
            </a:r>
            <a:endParaRPr lang="zh-CN" altLang="en-US" sz="2400" b="1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5829300" y="2078990"/>
            <a:ext cx="6362700" cy="469582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1428115" y="2606040"/>
            <a:ext cx="3695700" cy="3381375"/>
          </a:xfrm>
          <a:prstGeom prst="rect">
            <a:avLst/>
          </a:prstGeom>
        </p:spPr>
      </p:pic>
    </p:spTree>
    <p:custDataLst>
      <p:tags r:id="rId6"/>
    </p:custData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文本框 3"/>
          <p:cNvSpPr txBox="1"/>
          <p:nvPr>
            <p:custDataLst>
              <p:tags r:id="rId1"/>
            </p:custDataLst>
          </p:nvPr>
        </p:nvSpPr>
        <p:spPr>
          <a:xfrm>
            <a:off x="768985" y="1754505"/>
            <a:ext cx="10405110" cy="85153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indent="457200" fontAlgn="auto">
              <a:lnSpc>
                <a:spcPct val="150000"/>
              </a:lnSpc>
            </a:pPr>
            <a:r>
              <a:rPr sz="2400">
                <a:sym typeface="+mn-ea"/>
              </a:rPr>
              <a:t>(１０) 长销轴 (图４</a:t>
            </a:r>
            <a:r>
              <a:rPr lang="en-US" sz="2400">
                <a:sym typeface="+mn-ea"/>
              </a:rPr>
              <a:t>.</a:t>
            </a:r>
            <a:r>
              <a:rPr sz="2400">
                <a:sym typeface="+mn-ea"/>
              </a:rPr>
              <a:t>２５) </a:t>
            </a:r>
            <a:r>
              <a:rPr lang="zh-CN" sz="2400">
                <a:sym typeface="+mn-ea"/>
              </a:rPr>
              <a:t>。</a:t>
            </a:r>
            <a:endParaRPr lang="zh-CN" sz="2400">
              <a:sym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487170" y="1112520"/>
            <a:ext cx="6096000" cy="4603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en-US" altLang="zh-CN" sz="2400" b="1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1.</a:t>
            </a:r>
            <a:r>
              <a:rPr lang="zh-CN" altLang="en-US" sz="2400" b="1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绘制夹具主要零件图</a:t>
            </a:r>
            <a:endParaRPr lang="zh-CN" altLang="en-US" sz="2400" b="1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5095875" y="-234315"/>
            <a:ext cx="7096125" cy="510540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768985" y="4486275"/>
            <a:ext cx="7019925" cy="2371725"/>
          </a:xfrm>
          <a:prstGeom prst="rect">
            <a:avLst/>
          </a:prstGeom>
        </p:spPr>
      </p:pic>
    </p:spTree>
    <p:custDataLst>
      <p:tags r:id="rId6"/>
    </p:custData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文本框 3"/>
          <p:cNvSpPr txBox="1"/>
          <p:nvPr>
            <p:custDataLst>
              <p:tags r:id="rId1"/>
            </p:custDataLst>
          </p:nvPr>
        </p:nvSpPr>
        <p:spPr>
          <a:xfrm>
            <a:off x="768985" y="1754505"/>
            <a:ext cx="10405110" cy="85153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indent="457200" fontAlgn="auto">
              <a:lnSpc>
                <a:spcPct val="150000"/>
              </a:lnSpc>
            </a:pPr>
            <a:r>
              <a:rPr sz="2400">
                <a:sym typeface="+mn-ea"/>
              </a:rPr>
              <a:t>(１１) 短销轴 (图４</a:t>
            </a:r>
            <a:r>
              <a:rPr lang="en-US" sz="2400">
                <a:sym typeface="+mn-ea"/>
              </a:rPr>
              <a:t>.</a:t>
            </a:r>
            <a:r>
              <a:rPr sz="2400">
                <a:sym typeface="+mn-ea"/>
              </a:rPr>
              <a:t>２６) </a:t>
            </a:r>
            <a:r>
              <a:rPr lang="zh-CN" sz="2400">
                <a:sym typeface="+mn-ea"/>
              </a:rPr>
              <a:t>。</a:t>
            </a:r>
            <a:endParaRPr lang="zh-CN" sz="2400">
              <a:sym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487170" y="1112520"/>
            <a:ext cx="6096000" cy="4603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en-US" altLang="zh-CN" sz="2400" b="1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1.</a:t>
            </a:r>
            <a:r>
              <a:rPr lang="zh-CN" altLang="en-US" sz="2400" b="1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绘制夹具主要零件图</a:t>
            </a:r>
            <a:endParaRPr lang="zh-CN" altLang="en-US" sz="2400" b="1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80010" y="4389120"/>
            <a:ext cx="5637530" cy="246888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5405755" y="60960"/>
            <a:ext cx="6786245" cy="5105400"/>
          </a:xfrm>
          <a:prstGeom prst="rect">
            <a:avLst/>
          </a:prstGeom>
        </p:spPr>
      </p:pic>
    </p:spTree>
    <p:custDataLst>
      <p:tags r:id="rId6"/>
    </p:custData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文本框 3"/>
          <p:cNvSpPr txBox="1"/>
          <p:nvPr>
            <p:custDataLst>
              <p:tags r:id="rId1"/>
            </p:custDataLst>
          </p:nvPr>
        </p:nvSpPr>
        <p:spPr>
          <a:xfrm>
            <a:off x="768985" y="1754505"/>
            <a:ext cx="10405110" cy="85153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indent="457200" fontAlgn="auto">
              <a:lnSpc>
                <a:spcPct val="150000"/>
              </a:lnSpc>
            </a:pPr>
            <a:r>
              <a:rPr sz="2400">
                <a:sym typeface="+mn-ea"/>
              </a:rPr>
              <a:t>(１２) 夹具体 (图４</a:t>
            </a:r>
            <a:r>
              <a:rPr lang="en-US" sz="2400">
                <a:sym typeface="+mn-ea"/>
              </a:rPr>
              <a:t>.</a:t>
            </a:r>
            <a:r>
              <a:rPr sz="2400">
                <a:sym typeface="+mn-ea"/>
              </a:rPr>
              <a:t>２７) </a:t>
            </a:r>
            <a:r>
              <a:rPr lang="zh-CN" sz="2400">
                <a:sym typeface="+mn-ea"/>
              </a:rPr>
              <a:t>。</a:t>
            </a:r>
            <a:endParaRPr lang="zh-CN" sz="2400">
              <a:sym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487170" y="1112520"/>
            <a:ext cx="6096000" cy="4603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en-US" altLang="zh-CN" sz="2400" b="1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1.</a:t>
            </a:r>
            <a:r>
              <a:rPr lang="zh-CN" altLang="en-US" sz="2400" b="1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绘制夹具主要零件图</a:t>
            </a:r>
            <a:endParaRPr lang="zh-CN" altLang="en-US" sz="2400" b="1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5245100" y="73660"/>
            <a:ext cx="6858000" cy="535305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501650" y="2350770"/>
            <a:ext cx="4171950" cy="4152900"/>
          </a:xfrm>
          <a:prstGeom prst="rect">
            <a:avLst/>
          </a:prstGeom>
        </p:spPr>
      </p:pic>
    </p:spTree>
    <p:custDataLst>
      <p:tags r:id="rId6"/>
    </p:custData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文本框 3"/>
          <p:cNvSpPr txBox="1"/>
          <p:nvPr>
            <p:custDataLst>
              <p:tags r:id="rId1"/>
            </p:custDataLst>
          </p:nvPr>
        </p:nvSpPr>
        <p:spPr>
          <a:xfrm>
            <a:off x="768985" y="1754505"/>
            <a:ext cx="10405110" cy="85153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indent="457200" fontAlgn="auto">
              <a:lnSpc>
                <a:spcPct val="150000"/>
              </a:lnSpc>
            </a:pPr>
            <a:r>
              <a:rPr sz="2400">
                <a:sym typeface="+mn-ea"/>
              </a:rPr>
              <a:t>(１３) 平衡块 (图４</a:t>
            </a:r>
            <a:r>
              <a:rPr lang="en-US" sz="2400">
                <a:sym typeface="+mn-ea"/>
              </a:rPr>
              <a:t>.</a:t>
            </a:r>
            <a:r>
              <a:rPr sz="2400">
                <a:sym typeface="+mn-ea"/>
              </a:rPr>
              <a:t>２８)</a:t>
            </a:r>
            <a:r>
              <a:rPr lang="zh-CN" sz="2400">
                <a:sym typeface="+mn-ea"/>
              </a:rPr>
              <a:t>。</a:t>
            </a:r>
            <a:endParaRPr lang="zh-CN" sz="2400">
              <a:sym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487170" y="1112520"/>
            <a:ext cx="6096000" cy="4603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en-US" altLang="zh-CN" sz="2400" b="1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1.</a:t>
            </a:r>
            <a:r>
              <a:rPr lang="zh-CN" altLang="en-US" sz="2400" b="1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绘制夹具主要零件图</a:t>
            </a:r>
            <a:endParaRPr lang="zh-CN" altLang="en-US" sz="2400" b="1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5295900" y="0"/>
            <a:ext cx="6896100" cy="531495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536575" y="2787650"/>
            <a:ext cx="4521835" cy="3230880"/>
          </a:xfrm>
          <a:prstGeom prst="rect">
            <a:avLst/>
          </a:prstGeom>
        </p:spPr>
      </p:pic>
    </p:spTree>
    <p:custDataLst>
      <p:tags r:id="rId6"/>
    </p:custData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文本框 2"/>
          <p:cNvSpPr txBox="1"/>
          <p:nvPr>
            <p:custDataLst>
              <p:tags r:id="rId1"/>
            </p:custDataLst>
          </p:nvPr>
        </p:nvSpPr>
        <p:spPr>
          <a:xfrm>
            <a:off x="768824" y="113874"/>
            <a:ext cx="7847330" cy="739140"/>
          </a:xfrm>
          <a:prstGeom prst="rect">
            <a:avLst/>
          </a:prstGeom>
        </p:spPr>
        <p:txBody>
          <a:bodyPr vert="horz" lIns="90000" tIns="46800" rIns="90000" bIns="46800" rtlCol="0" anchor="b" anchorCtr="0">
            <a:normAutofit/>
          </a:bodyPr>
          <a:lstStyle>
            <a:lvl1pPr fontAlgn="auto">
              <a:lnSpc>
                <a:spcPct val="100000"/>
              </a:lnSpc>
              <a:spcBef>
                <a:spcPct val="0"/>
              </a:spcBef>
              <a:buNone/>
              <a:defRPr sz="3600" b="1" u="none" strike="noStrike" cap="none" spc="300" normalizeH="0" baseline="0">
                <a:uFillTx/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>
                <a:latin typeface="Arial" panose="020B0604020202020204" pitchFamily="34" charset="0"/>
                <a:ea typeface="微软雅黑" panose="020B0503020204020204" charset="-122"/>
                <a:sym typeface="+mn-ea"/>
              </a:rPr>
              <a:t>    </a:t>
            </a:r>
            <a:r>
              <a:rPr lang="en-US" altLang="zh-CN" sz="2400">
                <a:latin typeface="Arial" panose="020B0604020202020204" pitchFamily="34" charset="0"/>
                <a:ea typeface="微软雅黑" panose="020B0503020204020204" charset="-122"/>
                <a:sym typeface="+mn-ea"/>
              </a:rPr>
              <a:t>2.</a:t>
            </a:r>
            <a:r>
              <a:rPr lang="en-US" altLang="zh-CN" sz="2400">
                <a:latin typeface="Arial" panose="020B0604020202020204" pitchFamily="34" charset="0"/>
                <a:ea typeface="微软雅黑" panose="020B0503020204020204" charset="-122"/>
              </a:rPr>
              <a:t>绘制夹具装配总图</a:t>
            </a:r>
            <a:endParaRPr lang="en-US" altLang="zh-CN" sz="2400">
              <a:latin typeface="Arial" panose="020B0604020202020204" pitchFamily="34" charset="0"/>
              <a:ea typeface="微软雅黑" panose="020B0503020204020204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090295" y="1219200"/>
            <a:ext cx="6096000" cy="36830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zh-CN" altLang="en-US"/>
              <a:t>绘制夹具装配总图 (图４</a:t>
            </a:r>
            <a:r>
              <a:rPr lang="en-US" altLang="zh-CN"/>
              <a:t>.2</a:t>
            </a:r>
            <a:r>
              <a:rPr lang="zh-CN" altLang="en-US"/>
              <a:t>９)。</a:t>
            </a:r>
            <a:endParaRPr lang="zh-CN" altLang="en-US"/>
          </a:p>
        </p:txBody>
      </p:sp>
      <p:pic>
        <p:nvPicPr>
          <p:cNvPr id="7" name="图片 6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0" y="2687955"/>
            <a:ext cx="5270500" cy="417004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4913630" y="0"/>
            <a:ext cx="7278370" cy="6178550"/>
          </a:xfrm>
          <a:prstGeom prst="rect">
            <a:avLst/>
          </a:prstGeom>
        </p:spPr>
      </p:pic>
    </p:spTree>
    <p:custDataLst>
      <p:tags r:id="rId6"/>
    </p:custData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标题 6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en-US" altLang="zh-CN" dirty="0"/>
              <a:t>Thanks </a:t>
            </a:r>
            <a:br>
              <a:rPr lang="en-US" altLang="zh-CN" dirty="0"/>
            </a:br>
            <a:r>
              <a:rPr lang="en-US" altLang="zh-CN" dirty="0"/>
              <a:t>For Watching.</a:t>
            </a:r>
            <a:endParaRPr lang="en-US" altLang="zh-CN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3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zh-CN" altLang="en-US" dirty="0"/>
              <a:t>谢谢大家！</a:t>
            </a:r>
            <a:endParaRPr lang="zh-CN" altLang="en-US" dirty="0"/>
          </a:p>
        </p:txBody>
      </p:sp>
    </p:spTree>
    <p:custDataLst>
      <p:tags r:id="rId3"/>
    </p:custData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文本框 76"/>
          <p:cNvSpPr txBox="1"/>
          <p:nvPr>
            <p:custDataLst>
              <p:tags r:id="rId1"/>
            </p:custDataLst>
          </p:nvPr>
        </p:nvSpPr>
        <p:spPr>
          <a:xfrm>
            <a:off x="1290320" y="998855"/>
            <a:ext cx="1874520" cy="962660"/>
          </a:xfrm>
          <a:prstGeom prst="rect">
            <a:avLst/>
          </a:prstGeom>
          <a:noFill/>
        </p:spPr>
        <p:txBody>
          <a:bodyPr wrap="square" rtlCol="0" anchor="t" anchorCtr="0">
            <a:normAutofit fontScale="90000" lnSpcReduction="10000"/>
          </a:bodyPr>
          <a:lstStyle/>
          <a:p>
            <a:pPr algn="di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6000" b="1" dirty="0">
                <a:gradFill>
                  <a:gsLst>
                    <a:gs pos="100000">
                      <a:schemeClr val="accent1">
                        <a:lumMod val="75000"/>
                      </a:schemeClr>
                    </a:gs>
                    <a:gs pos="4000">
                      <a:schemeClr val="accent1">
                        <a:lumMod val="60000"/>
                        <a:lumOff val="40000"/>
                      </a:schemeClr>
                    </a:gs>
                    <a:gs pos="33000">
                      <a:schemeClr val="accent1"/>
                    </a:gs>
                  </a:gsLst>
                  <a:lin ang="2700000" scaled="0"/>
                  <a:tileRect/>
                </a:gradFill>
                <a:latin typeface="Arial" panose="020B0604020202020204" pitchFamily="34" charset="0"/>
                <a:ea typeface="微软雅黑" panose="020B0503020204020204" charset="-122"/>
              </a:rPr>
              <a:t>目 录</a:t>
            </a:r>
            <a:endParaRPr lang="zh-CN" altLang="en-US" sz="6000" b="1" dirty="0">
              <a:gradFill>
                <a:gsLst>
                  <a:gs pos="100000">
                    <a:schemeClr val="accent1">
                      <a:lumMod val="75000"/>
                    </a:schemeClr>
                  </a:gs>
                  <a:gs pos="4000">
                    <a:schemeClr val="accent1">
                      <a:lumMod val="60000"/>
                      <a:lumOff val="40000"/>
                    </a:schemeClr>
                  </a:gs>
                  <a:gs pos="33000">
                    <a:schemeClr val="accent1"/>
                  </a:gs>
                </a:gsLst>
                <a:lin ang="2700000" scaled="0"/>
                <a:tileRect/>
              </a:gradFill>
              <a:latin typeface="Arial" panose="020B0604020202020204" pitchFamily="34" charset="0"/>
              <a:ea typeface="微软雅黑" panose="020B0503020204020204" charset="-122"/>
            </a:endParaRPr>
          </a:p>
        </p:txBody>
      </p:sp>
      <p:sp>
        <p:nvSpPr>
          <p:cNvPr id="2" name="同心圆 1"/>
          <p:cNvSpPr/>
          <p:nvPr>
            <p:custDataLst>
              <p:tags r:id="rId2"/>
            </p:custDataLst>
          </p:nvPr>
        </p:nvSpPr>
        <p:spPr>
          <a:xfrm rot="19440000" flipH="1">
            <a:off x="11440795" y="1885725"/>
            <a:ext cx="337185" cy="337185"/>
          </a:xfrm>
          <a:prstGeom prst="donut">
            <a:avLst>
              <a:gd name="adj" fmla="val 27083"/>
            </a:avLst>
          </a:prstGeom>
          <a:gradFill>
            <a:gsLst>
              <a:gs pos="0">
                <a:schemeClr val="accent1"/>
              </a:gs>
              <a:gs pos="28000">
                <a:schemeClr val="accent1"/>
              </a:gs>
              <a:gs pos="93000">
                <a:schemeClr val="accent1">
                  <a:lumMod val="75000"/>
                </a:schemeClr>
              </a:gs>
            </a:gsLst>
            <a:lin ang="1140000" scaled="0"/>
          </a:gradFill>
          <a:ln>
            <a:noFill/>
          </a:ln>
          <a:effectLst>
            <a:outerShdw blurRad="50800" dist="50800" dir="5400000" algn="ctr" rotWithShape="0">
              <a:schemeClr val="accent1">
                <a:alpha val="18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solidFill>
                <a:schemeClr val="dk1"/>
              </a:solidFill>
            </a:endParaRPr>
          </a:p>
        </p:txBody>
      </p:sp>
      <p:sp>
        <p:nvSpPr>
          <p:cNvPr id="3" name="同心圆 2"/>
          <p:cNvSpPr/>
          <p:nvPr>
            <p:custDataLst>
              <p:tags r:id="rId3"/>
            </p:custDataLst>
          </p:nvPr>
        </p:nvSpPr>
        <p:spPr>
          <a:xfrm rot="19440000" flipH="1">
            <a:off x="7905115" y="1885725"/>
            <a:ext cx="337185" cy="337185"/>
          </a:xfrm>
          <a:prstGeom prst="donut">
            <a:avLst>
              <a:gd name="adj" fmla="val 27083"/>
            </a:avLst>
          </a:prstGeom>
          <a:gradFill>
            <a:gsLst>
              <a:gs pos="0">
                <a:schemeClr val="accent1"/>
              </a:gs>
              <a:gs pos="28000">
                <a:schemeClr val="accent1"/>
              </a:gs>
              <a:gs pos="93000">
                <a:schemeClr val="accent1">
                  <a:lumMod val="75000"/>
                </a:schemeClr>
              </a:gs>
            </a:gsLst>
            <a:lin ang="1140000" scaled="0"/>
          </a:gradFill>
          <a:ln>
            <a:noFill/>
          </a:ln>
          <a:effectLst>
            <a:outerShdw blurRad="50800" dist="50800" dir="5400000" algn="ctr" rotWithShape="0">
              <a:schemeClr val="accent1">
                <a:alpha val="18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solidFill>
                <a:schemeClr val="dk1"/>
              </a:solidFill>
            </a:endParaRPr>
          </a:p>
        </p:txBody>
      </p:sp>
      <p:sp>
        <p:nvSpPr>
          <p:cNvPr id="4" name="同心圆 3"/>
          <p:cNvSpPr/>
          <p:nvPr>
            <p:custDataLst>
              <p:tags r:id="rId4"/>
            </p:custDataLst>
          </p:nvPr>
        </p:nvSpPr>
        <p:spPr>
          <a:xfrm rot="19440000" flipH="1">
            <a:off x="4328795" y="1885725"/>
            <a:ext cx="337185" cy="337185"/>
          </a:xfrm>
          <a:prstGeom prst="donut">
            <a:avLst>
              <a:gd name="adj" fmla="val 27083"/>
            </a:avLst>
          </a:prstGeom>
          <a:gradFill>
            <a:gsLst>
              <a:gs pos="0">
                <a:schemeClr val="accent1"/>
              </a:gs>
              <a:gs pos="28000">
                <a:schemeClr val="accent1"/>
              </a:gs>
              <a:gs pos="93000">
                <a:schemeClr val="accent1">
                  <a:lumMod val="75000"/>
                </a:schemeClr>
              </a:gs>
            </a:gsLst>
            <a:lin ang="1140000" scaled="0"/>
          </a:gradFill>
          <a:ln>
            <a:noFill/>
          </a:ln>
          <a:effectLst>
            <a:outerShdw blurRad="50800" dist="50800" dir="5400000" algn="ctr" rotWithShape="0">
              <a:schemeClr val="accent1">
                <a:alpha val="18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solidFill>
                <a:schemeClr val="dk1"/>
              </a:solidFill>
            </a:endParaRPr>
          </a:p>
        </p:txBody>
      </p:sp>
      <p:sp>
        <p:nvSpPr>
          <p:cNvPr id="5" name="圆角矩形 4"/>
          <p:cNvSpPr/>
          <p:nvPr>
            <p:custDataLst>
              <p:tags r:id="rId5"/>
            </p:custDataLst>
          </p:nvPr>
        </p:nvSpPr>
        <p:spPr>
          <a:xfrm>
            <a:off x="1397000" y="2045745"/>
            <a:ext cx="3120390" cy="1320800"/>
          </a:xfrm>
          <a:prstGeom prst="roundRect">
            <a:avLst>
              <a:gd name="adj" fmla="val 4398"/>
            </a:avLst>
          </a:prstGeom>
          <a:solidFill>
            <a:schemeClr val="bg1"/>
          </a:solidFill>
          <a:ln>
            <a:noFill/>
          </a:ln>
          <a:effectLst>
            <a:outerShdw blurRad="165100" dist="38100" dir="2760000" algn="l" rotWithShape="0">
              <a:schemeClr val="accent1">
                <a:lumMod val="50000"/>
                <a:alpha val="17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6" name="文本框 5"/>
          <p:cNvSpPr txBox="1"/>
          <p:nvPr>
            <p:custDataLst>
              <p:tags r:id="rId6"/>
            </p:custDataLst>
          </p:nvPr>
        </p:nvSpPr>
        <p:spPr>
          <a:xfrm>
            <a:off x="1938655" y="2174015"/>
            <a:ext cx="594360" cy="419100"/>
          </a:xfrm>
          <a:prstGeom prst="rect">
            <a:avLst/>
          </a:prstGeom>
          <a:noFill/>
        </p:spPr>
        <p:txBody>
          <a:bodyPr wrap="square" rtlCol="0">
            <a:normAutofit fontScale="75000" lnSpcReduction="20000"/>
          </a:bodyPr>
          <a:p>
            <a:r>
              <a:rPr lang="en-US" sz="2800" b="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charset="-122"/>
                <a:cs typeface="Bahnschrift" panose="020B0502040204020203" charset="0"/>
              </a:rPr>
              <a:t>01</a:t>
            </a:r>
            <a:endParaRPr lang="en-US" sz="2800" b="1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charset="-122"/>
              <a:cs typeface="Bahnschrift" panose="020B0502040204020203" charset="0"/>
            </a:endParaRPr>
          </a:p>
        </p:txBody>
      </p:sp>
      <p:sp>
        <p:nvSpPr>
          <p:cNvPr id="7" name="圆角矩形 6"/>
          <p:cNvSpPr/>
          <p:nvPr>
            <p:custDataLst>
              <p:tags r:id="rId7"/>
            </p:custDataLst>
          </p:nvPr>
        </p:nvSpPr>
        <p:spPr>
          <a:xfrm>
            <a:off x="1397000" y="2045745"/>
            <a:ext cx="353695" cy="1320800"/>
          </a:xfrm>
          <a:prstGeom prst="roundRect">
            <a:avLst>
              <a:gd name="adj" fmla="val 4398"/>
            </a:avLst>
          </a:prstGeom>
          <a:pattFill prst="wdDnDiag">
            <a:fgClr>
              <a:schemeClr val="accent1">
                <a:lumMod val="75000"/>
              </a:schemeClr>
            </a:fgClr>
            <a:bgClr>
              <a:schemeClr val="accent1"/>
            </a:bgClr>
          </a:patt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 dirty="0"/>
          </a:p>
        </p:txBody>
      </p:sp>
      <p:sp>
        <p:nvSpPr>
          <p:cNvPr id="8" name="文本框 7"/>
          <p:cNvSpPr txBox="1"/>
          <p:nvPr>
            <p:custDataLst>
              <p:tags r:id="rId8"/>
            </p:custDataLst>
          </p:nvPr>
        </p:nvSpPr>
        <p:spPr>
          <a:xfrm>
            <a:off x="1938655" y="2688365"/>
            <a:ext cx="2508885" cy="607060"/>
          </a:xfrm>
          <a:prstGeom prst="rect">
            <a:avLst/>
          </a:prstGeom>
          <a:noFill/>
          <a:effectLst/>
        </p:spPr>
        <p:txBody>
          <a:bodyPr wrap="square" rtlCol="0">
            <a:normAutofit fontScale="60000"/>
          </a:bodyPr>
          <a:p>
            <a:pPr algn="l"/>
            <a:r>
              <a:rPr lang="zh-CN" altLang="en-US" sz="2400" b="1" dirty="0">
                <a:latin typeface="Arial" panose="020B0604020202020204" pitchFamily="34" charset="0"/>
                <a:sym typeface="+mn-ea"/>
              </a:rPr>
              <a:t>明确设计任务、收集分析原始资料</a:t>
            </a:r>
            <a:endParaRPr lang="zh-CN" altLang="en-US" sz="2400" b="1">
              <a:solidFill>
                <a:schemeClr val="tx1"/>
              </a:solidFill>
              <a:latin typeface="Arial" panose="020B0604020202020204" pitchFamily="34" charset="0"/>
              <a:ea typeface="微软雅黑" panose="020B0503020204020204" charset="-122"/>
            </a:endParaRPr>
          </a:p>
        </p:txBody>
      </p:sp>
      <p:sp>
        <p:nvSpPr>
          <p:cNvPr id="9" name="圆角矩形 8"/>
          <p:cNvSpPr/>
          <p:nvPr>
            <p:custDataLst>
              <p:tags r:id="rId9"/>
            </p:custDataLst>
          </p:nvPr>
        </p:nvSpPr>
        <p:spPr>
          <a:xfrm>
            <a:off x="4953000" y="2045745"/>
            <a:ext cx="3120390" cy="1320800"/>
          </a:xfrm>
          <a:prstGeom prst="roundRect">
            <a:avLst>
              <a:gd name="adj" fmla="val 4398"/>
            </a:avLst>
          </a:prstGeom>
          <a:solidFill>
            <a:schemeClr val="bg1"/>
          </a:solidFill>
          <a:ln>
            <a:noFill/>
          </a:ln>
          <a:effectLst>
            <a:outerShdw blurRad="165100" dist="38100" dir="2760000" algn="l" rotWithShape="0">
              <a:schemeClr val="accent1">
                <a:lumMod val="50000"/>
                <a:alpha val="17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2" name="文本框 11"/>
          <p:cNvSpPr txBox="1"/>
          <p:nvPr>
            <p:custDataLst>
              <p:tags r:id="rId10"/>
            </p:custDataLst>
          </p:nvPr>
        </p:nvSpPr>
        <p:spPr>
          <a:xfrm>
            <a:off x="5494655" y="2174015"/>
            <a:ext cx="594360" cy="419100"/>
          </a:xfrm>
          <a:prstGeom prst="rect">
            <a:avLst/>
          </a:prstGeom>
          <a:noFill/>
        </p:spPr>
        <p:txBody>
          <a:bodyPr wrap="square" rtlCol="0">
            <a:normAutofit fontScale="75000" lnSpcReduction="20000"/>
          </a:bodyPr>
          <a:p>
            <a:r>
              <a:rPr lang="en-US" sz="2800" b="1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charset="-122"/>
                <a:cs typeface="Bahnschrift" panose="020B0502040204020203" charset="0"/>
              </a:rPr>
              <a:t>02</a:t>
            </a:r>
            <a:endParaRPr lang="en-US" sz="2800" b="1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charset="-122"/>
              <a:cs typeface="Bahnschrift" panose="020B0502040204020203" charset="0"/>
            </a:endParaRPr>
          </a:p>
        </p:txBody>
      </p:sp>
      <p:sp>
        <p:nvSpPr>
          <p:cNvPr id="13" name="圆角矩形 12"/>
          <p:cNvSpPr/>
          <p:nvPr>
            <p:custDataLst>
              <p:tags r:id="rId11"/>
            </p:custDataLst>
          </p:nvPr>
        </p:nvSpPr>
        <p:spPr>
          <a:xfrm>
            <a:off x="4953000" y="2045745"/>
            <a:ext cx="353695" cy="1320800"/>
          </a:xfrm>
          <a:prstGeom prst="roundRect">
            <a:avLst>
              <a:gd name="adj" fmla="val 4398"/>
            </a:avLst>
          </a:prstGeom>
          <a:pattFill prst="wdDnDiag">
            <a:fgClr>
              <a:schemeClr val="accent1">
                <a:lumMod val="75000"/>
              </a:schemeClr>
            </a:fgClr>
            <a:bgClr>
              <a:schemeClr val="accent1"/>
            </a:bgClr>
          </a:patt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7" name="文本框 16"/>
          <p:cNvSpPr txBox="1"/>
          <p:nvPr>
            <p:custDataLst>
              <p:tags r:id="rId12"/>
            </p:custDataLst>
          </p:nvPr>
        </p:nvSpPr>
        <p:spPr>
          <a:xfrm>
            <a:off x="5494655" y="2688365"/>
            <a:ext cx="2508885" cy="607060"/>
          </a:xfrm>
          <a:prstGeom prst="rect">
            <a:avLst/>
          </a:prstGeom>
          <a:noFill/>
          <a:effectLst/>
        </p:spPr>
        <p:txBody>
          <a:bodyPr wrap="square" rtlCol="0">
            <a:normAutofit fontScale="90000"/>
          </a:bodyPr>
          <a:p>
            <a:pPr algn="l"/>
            <a:r>
              <a:rPr lang="zh-CN" altLang="en-US" sz="2400" b="1" dirty="0">
                <a:latin typeface="Arial" panose="020B0604020202020204" pitchFamily="34" charset="0"/>
                <a:sym typeface="+mn-ea"/>
              </a:rPr>
              <a:t>确定夹具结构</a:t>
            </a:r>
            <a:r>
              <a:rPr lang="zh-CN" altLang="en-US" sz="2400" b="1" dirty="0">
                <a:latin typeface="Arial" panose="020B0604020202020204" pitchFamily="34" charset="0"/>
                <a:sym typeface="+mn-ea"/>
              </a:rPr>
              <a:t>方案</a:t>
            </a:r>
            <a:endParaRPr lang="zh-CN" altLang="en-US" sz="2400" b="1" dirty="0">
              <a:latin typeface="Arial" panose="020B0604020202020204" pitchFamily="34" charset="0"/>
              <a:sym typeface="+mn-ea"/>
            </a:endParaRPr>
          </a:p>
        </p:txBody>
      </p:sp>
      <p:sp>
        <p:nvSpPr>
          <p:cNvPr id="18" name="圆角矩形 17"/>
          <p:cNvSpPr/>
          <p:nvPr>
            <p:custDataLst>
              <p:tags r:id="rId13"/>
            </p:custDataLst>
          </p:nvPr>
        </p:nvSpPr>
        <p:spPr>
          <a:xfrm>
            <a:off x="8509000" y="2045745"/>
            <a:ext cx="3120390" cy="1320800"/>
          </a:xfrm>
          <a:prstGeom prst="roundRect">
            <a:avLst>
              <a:gd name="adj" fmla="val 4398"/>
            </a:avLst>
          </a:prstGeom>
          <a:solidFill>
            <a:schemeClr val="bg1"/>
          </a:solidFill>
          <a:ln>
            <a:noFill/>
          </a:ln>
          <a:effectLst>
            <a:outerShdw blurRad="165100" dist="38100" dir="2760000" algn="l" rotWithShape="0">
              <a:schemeClr val="accent1">
                <a:lumMod val="50000"/>
                <a:alpha val="17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9" name="文本框 18"/>
          <p:cNvSpPr txBox="1"/>
          <p:nvPr>
            <p:custDataLst>
              <p:tags r:id="rId14"/>
            </p:custDataLst>
          </p:nvPr>
        </p:nvSpPr>
        <p:spPr>
          <a:xfrm>
            <a:off x="9050655" y="2174015"/>
            <a:ext cx="594360" cy="419100"/>
          </a:xfrm>
          <a:prstGeom prst="rect">
            <a:avLst/>
          </a:prstGeom>
          <a:noFill/>
        </p:spPr>
        <p:txBody>
          <a:bodyPr wrap="square" rtlCol="0">
            <a:normAutofit fontScale="75000" lnSpcReduction="20000"/>
          </a:bodyPr>
          <a:p>
            <a:r>
              <a:rPr lang="en-US" sz="2800" b="1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charset="-122"/>
                <a:cs typeface="Bahnschrift" panose="020B0502040204020203" charset="0"/>
              </a:rPr>
              <a:t>03</a:t>
            </a:r>
            <a:endParaRPr lang="en-US" sz="2800" b="1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charset="-122"/>
              <a:cs typeface="Bahnschrift" panose="020B0502040204020203" charset="0"/>
            </a:endParaRPr>
          </a:p>
        </p:txBody>
      </p:sp>
      <p:sp>
        <p:nvSpPr>
          <p:cNvPr id="20" name="圆角矩形 19"/>
          <p:cNvSpPr/>
          <p:nvPr>
            <p:custDataLst>
              <p:tags r:id="rId15"/>
            </p:custDataLst>
          </p:nvPr>
        </p:nvSpPr>
        <p:spPr>
          <a:xfrm>
            <a:off x="8509000" y="2045745"/>
            <a:ext cx="353695" cy="1320800"/>
          </a:xfrm>
          <a:prstGeom prst="roundRect">
            <a:avLst>
              <a:gd name="adj" fmla="val 4398"/>
            </a:avLst>
          </a:prstGeom>
          <a:pattFill prst="wdDnDiag">
            <a:fgClr>
              <a:schemeClr val="accent1">
                <a:lumMod val="75000"/>
              </a:schemeClr>
            </a:fgClr>
            <a:bgClr>
              <a:schemeClr val="accent1"/>
            </a:bgClr>
          </a:patt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1" name="文本框 20"/>
          <p:cNvSpPr txBox="1"/>
          <p:nvPr>
            <p:custDataLst>
              <p:tags r:id="rId16"/>
            </p:custDataLst>
          </p:nvPr>
        </p:nvSpPr>
        <p:spPr>
          <a:xfrm>
            <a:off x="8980805" y="2688365"/>
            <a:ext cx="2508885" cy="607060"/>
          </a:xfrm>
          <a:prstGeom prst="rect">
            <a:avLst/>
          </a:prstGeom>
          <a:noFill/>
          <a:effectLst/>
        </p:spPr>
        <p:txBody>
          <a:bodyPr wrap="square" rtlCol="0">
            <a:normAutofit/>
          </a:bodyPr>
          <a:p>
            <a:pPr algn="l"/>
            <a:r>
              <a:rPr lang="zh-CN" altLang="en-US" sz="2400" b="1" dirty="0">
                <a:latin typeface="Arial" panose="020B0604020202020204" pitchFamily="34" charset="0"/>
                <a:sym typeface="Arial" panose="020B0604020202020204" pitchFamily="34" charset="0"/>
              </a:rPr>
              <a:t>绘制结构草图</a:t>
            </a:r>
            <a:endParaRPr lang="zh-CN" altLang="en-US" sz="2400" b="1">
              <a:solidFill>
                <a:schemeClr val="tx1"/>
              </a:solidFill>
              <a:latin typeface="Arial" panose="020B0604020202020204" pitchFamily="34" charset="0"/>
              <a:ea typeface="微软雅黑" panose="020B0503020204020204" charset="-122"/>
            </a:endParaRPr>
          </a:p>
        </p:txBody>
      </p:sp>
      <p:sp>
        <p:nvSpPr>
          <p:cNvPr id="22" name="同心圆 21"/>
          <p:cNvSpPr/>
          <p:nvPr>
            <p:custDataLst>
              <p:tags r:id="rId17"/>
            </p:custDataLst>
          </p:nvPr>
        </p:nvSpPr>
        <p:spPr>
          <a:xfrm rot="19440000" flipH="1">
            <a:off x="11440795" y="3504975"/>
            <a:ext cx="337185" cy="337185"/>
          </a:xfrm>
          <a:prstGeom prst="donut">
            <a:avLst>
              <a:gd name="adj" fmla="val 27083"/>
            </a:avLst>
          </a:prstGeom>
          <a:gradFill>
            <a:gsLst>
              <a:gs pos="0">
                <a:schemeClr val="accent1"/>
              </a:gs>
              <a:gs pos="28000">
                <a:schemeClr val="accent1"/>
              </a:gs>
              <a:gs pos="93000">
                <a:schemeClr val="accent1">
                  <a:lumMod val="75000"/>
                </a:schemeClr>
              </a:gs>
            </a:gsLst>
            <a:lin ang="1140000" scaled="0"/>
          </a:gradFill>
          <a:ln>
            <a:noFill/>
          </a:ln>
          <a:effectLst>
            <a:outerShdw blurRad="50800" dist="50800" dir="5400000" algn="ctr" rotWithShape="0">
              <a:schemeClr val="accent1">
                <a:alpha val="18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dk1"/>
              </a:solidFill>
            </a:endParaRPr>
          </a:p>
        </p:txBody>
      </p:sp>
      <p:sp>
        <p:nvSpPr>
          <p:cNvPr id="24" name="同心圆 23"/>
          <p:cNvSpPr/>
          <p:nvPr>
            <p:custDataLst>
              <p:tags r:id="rId18"/>
            </p:custDataLst>
          </p:nvPr>
        </p:nvSpPr>
        <p:spPr>
          <a:xfrm rot="19440000" flipH="1">
            <a:off x="7905115" y="3504975"/>
            <a:ext cx="337185" cy="337185"/>
          </a:xfrm>
          <a:prstGeom prst="donut">
            <a:avLst>
              <a:gd name="adj" fmla="val 27083"/>
            </a:avLst>
          </a:prstGeom>
          <a:gradFill>
            <a:gsLst>
              <a:gs pos="0">
                <a:schemeClr val="accent1"/>
              </a:gs>
              <a:gs pos="28000">
                <a:schemeClr val="accent1"/>
              </a:gs>
              <a:gs pos="93000">
                <a:schemeClr val="accent1">
                  <a:lumMod val="75000"/>
                </a:schemeClr>
              </a:gs>
            </a:gsLst>
            <a:lin ang="1140000" scaled="0"/>
          </a:gradFill>
          <a:ln>
            <a:noFill/>
          </a:ln>
          <a:effectLst>
            <a:outerShdw blurRad="50800" dist="50800" dir="5400000" algn="ctr" rotWithShape="0">
              <a:schemeClr val="accent1">
                <a:alpha val="18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dk1"/>
              </a:solidFill>
            </a:endParaRPr>
          </a:p>
        </p:txBody>
      </p:sp>
      <p:sp>
        <p:nvSpPr>
          <p:cNvPr id="28" name="同心圆 27"/>
          <p:cNvSpPr/>
          <p:nvPr>
            <p:custDataLst>
              <p:tags r:id="rId19"/>
            </p:custDataLst>
          </p:nvPr>
        </p:nvSpPr>
        <p:spPr>
          <a:xfrm rot="19440000" flipH="1">
            <a:off x="4328795" y="3504975"/>
            <a:ext cx="337185" cy="337185"/>
          </a:xfrm>
          <a:prstGeom prst="donut">
            <a:avLst>
              <a:gd name="adj" fmla="val 27083"/>
            </a:avLst>
          </a:prstGeom>
          <a:gradFill>
            <a:gsLst>
              <a:gs pos="0">
                <a:schemeClr val="accent1"/>
              </a:gs>
              <a:gs pos="28000">
                <a:schemeClr val="accent1"/>
              </a:gs>
              <a:gs pos="93000">
                <a:schemeClr val="accent1">
                  <a:lumMod val="75000"/>
                </a:schemeClr>
              </a:gs>
            </a:gsLst>
            <a:lin ang="1140000" scaled="0"/>
          </a:gradFill>
          <a:ln>
            <a:noFill/>
          </a:ln>
          <a:effectLst>
            <a:outerShdw blurRad="50800" dist="50800" dir="5400000" algn="ctr" rotWithShape="0">
              <a:schemeClr val="accent1">
                <a:alpha val="18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dk1"/>
              </a:solidFill>
            </a:endParaRPr>
          </a:p>
        </p:txBody>
      </p:sp>
      <p:sp>
        <p:nvSpPr>
          <p:cNvPr id="29" name="圆角矩形 28"/>
          <p:cNvSpPr/>
          <p:nvPr>
            <p:custDataLst>
              <p:tags r:id="rId20"/>
            </p:custDataLst>
          </p:nvPr>
        </p:nvSpPr>
        <p:spPr>
          <a:xfrm>
            <a:off x="1397000" y="3664995"/>
            <a:ext cx="3120390" cy="1320800"/>
          </a:xfrm>
          <a:prstGeom prst="roundRect">
            <a:avLst>
              <a:gd name="adj" fmla="val 4398"/>
            </a:avLst>
          </a:prstGeom>
          <a:solidFill>
            <a:schemeClr val="bg1"/>
          </a:solidFill>
          <a:ln>
            <a:noFill/>
          </a:ln>
          <a:effectLst>
            <a:outerShdw blurRad="165100" dist="38100" dir="2760000" algn="l" rotWithShape="0">
              <a:schemeClr val="accent1">
                <a:lumMod val="50000"/>
                <a:alpha val="17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文本框 29"/>
          <p:cNvSpPr txBox="1"/>
          <p:nvPr>
            <p:custDataLst>
              <p:tags r:id="rId21"/>
            </p:custDataLst>
          </p:nvPr>
        </p:nvSpPr>
        <p:spPr>
          <a:xfrm>
            <a:off x="1938655" y="3793265"/>
            <a:ext cx="594360" cy="419100"/>
          </a:xfrm>
          <a:prstGeom prst="rect">
            <a:avLst/>
          </a:prstGeom>
          <a:noFill/>
        </p:spPr>
        <p:txBody>
          <a:bodyPr wrap="square" rtlCol="0">
            <a:normAutofit fontScale="75000" lnSpcReduction="20000"/>
          </a:bodyPr>
          <a:lstStyle/>
          <a:p>
            <a:r>
              <a:rPr lang="en-US" sz="2800" b="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charset="-122"/>
                <a:cs typeface="Bahnschrift" panose="020B0502040204020203" charset="0"/>
              </a:rPr>
              <a:t>04</a:t>
            </a:r>
            <a:endParaRPr lang="en-US" sz="2800" b="1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charset="-122"/>
              <a:cs typeface="Bahnschrift" panose="020B0502040204020203" charset="0"/>
            </a:endParaRPr>
          </a:p>
        </p:txBody>
      </p:sp>
      <p:sp>
        <p:nvSpPr>
          <p:cNvPr id="31" name="圆角矩形 30"/>
          <p:cNvSpPr/>
          <p:nvPr>
            <p:custDataLst>
              <p:tags r:id="rId22"/>
            </p:custDataLst>
          </p:nvPr>
        </p:nvSpPr>
        <p:spPr>
          <a:xfrm>
            <a:off x="1397000" y="3664995"/>
            <a:ext cx="353695" cy="1320800"/>
          </a:xfrm>
          <a:prstGeom prst="roundRect">
            <a:avLst>
              <a:gd name="adj" fmla="val 4398"/>
            </a:avLst>
          </a:prstGeom>
          <a:pattFill prst="wdDnDiag">
            <a:fgClr>
              <a:schemeClr val="accent1">
                <a:lumMod val="75000"/>
              </a:schemeClr>
            </a:fgClr>
            <a:bgClr>
              <a:schemeClr val="accent1"/>
            </a:bgClr>
          </a:patt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32" name="文本框 31"/>
          <p:cNvSpPr txBox="1"/>
          <p:nvPr>
            <p:custDataLst>
              <p:tags r:id="rId23"/>
            </p:custDataLst>
          </p:nvPr>
        </p:nvSpPr>
        <p:spPr>
          <a:xfrm>
            <a:off x="1938655" y="4307615"/>
            <a:ext cx="2508885" cy="607060"/>
          </a:xfrm>
          <a:prstGeom prst="rect">
            <a:avLst/>
          </a:prstGeom>
          <a:noFill/>
          <a:effectLst/>
        </p:spPr>
        <p:txBody>
          <a:bodyPr wrap="square" rtlCol="0">
            <a:normAutofit fontScale="60000"/>
          </a:bodyPr>
          <a:lstStyle/>
          <a:p>
            <a:pPr algn="l"/>
            <a:r>
              <a:rPr lang="zh-CN" altLang="en-US" sz="2400" b="1" dirty="0">
                <a:latin typeface="Arial" panose="020B0604020202020204" pitchFamily="34" charset="0"/>
                <a:sym typeface="+mn-ea"/>
              </a:rPr>
              <a:t>确定夹具技术要求和有关尺寸以及公差配合</a:t>
            </a:r>
            <a:endParaRPr lang="zh-CN" altLang="en-US" sz="2400" b="1" dirty="0">
              <a:latin typeface="Arial" panose="020B0604020202020204" pitchFamily="34" charset="0"/>
              <a:sym typeface="+mn-ea"/>
            </a:endParaRPr>
          </a:p>
          <a:p>
            <a:pPr algn="l"/>
            <a:endParaRPr lang="zh-CN" altLang="en-US" sz="2400" b="1">
              <a:solidFill>
                <a:schemeClr val="tx1"/>
              </a:solidFill>
              <a:latin typeface="Arial" panose="020B0604020202020204" pitchFamily="34" charset="0"/>
              <a:ea typeface="微软雅黑" panose="020B0503020204020204" charset="-122"/>
            </a:endParaRPr>
          </a:p>
        </p:txBody>
      </p:sp>
      <p:sp>
        <p:nvSpPr>
          <p:cNvPr id="33" name="圆角矩形 32"/>
          <p:cNvSpPr/>
          <p:nvPr>
            <p:custDataLst>
              <p:tags r:id="rId24"/>
            </p:custDataLst>
          </p:nvPr>
        </p:nvSpPr>
        <p:spPr>
          <a:xfrm>
            <a:off x="4953000" y="3664995"/>
            <a:ext cx="3120390" cy="1320800"/>
          </a:xfrm>
          <a:prstGeom prst="roundRect">
            <a:avLst>
              <a:gd name="adj" fmla="val 4398"/>
            </a:avLst>
          </a:prstGeom>
          <a:solidFill>
            <a:schemeClr val="bg1"/>
          </a:solidFill>
          <a:ln>
            <a:noFill/>
          </a:ln>
          <a:effectLst>
            <a:outerShdw blurRad="165100" dist="38100" dir="2760000" algn="l" rotWithShape="0">
              <a:schemeClr val="accent1">
                <a:lumMod val="50000"/>
                <a:alpha val="17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文本框 33"/>
          <p:cNvSpPr txBox="1"/>
          <p:nvPr>
            <p:custDataLst>
              <p:tags r:id="rId25"/>
            </p:custDataLst>
          </p:nvPr>
        </p:nvSpPr>
        <p:spPr>
          <a:xfrm>
            <a:off x="5494655" y="3793265"/>
            <a:ext cx="594360" cy="419100"/>
          </a:xfrm>
          <a:prstGeom prst="rect">
            <a:avLst/>
          </a:prstGeom>
          <a:noFill/>
        </p:spPr>
        <p:txBody>
          <a:bodyPr wrap="square" rtlCol="0">
            <a:normAutofit fontScale="75000" lnSpcReduction="20000"/>
          </a:bodyPr>
          <a:lstStyle/>
          <a:p>
            <a:r>
              <a:rPr lang="en-US" sz="2800" b="1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charset="-122"/>
                <a:cs typeface="Bahnschrift" panose="020B0502040204020203" charset="0"/>
              </a:rPr>
              <a:t>05</a:t>
            </a:r>
            <a:endParaRPr lang="en-US" sz="2800" b="1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charset="-122"/>
              <a:cs typeface="Bahnschrift" panose="020B0502040204020203" charset="0"/>
            </a:endParaRPr>
          </a:p>
        </p:txBody>
      </p:sp>
      <p:sp>
        <p:nvSpPr>
          <p:cNvPr id="36" name="圆角矩形 35"/>
          <p:cNvSpPr/>
          <p:nvPr>
            <p:custDataLst>
              <p:tags r:id="rId26"/>
            </p:custDataLst>
          </p:nvPr>
        </p:nvSpPr>
        <p:spPr>
          <a:xfrm>
            <a:off x="4953000" y="3664995"/>
            <a:ext cx="353695" cy="1320800"/>
          </a:xfrm>
          <a:prstGeom prst="roundRect">
            <a:avLst>
              <a:gd name="adj" fmla="val 4398"/>
            </a:avLst>
          </a:prstGeom>
          <a:pattFill prst="wdDnDiag">
            <a:fgClr>
              <a:schemeClr val="accent1">
                <a:lumMod val="75000"/>
              </a:schemeClr>
            </a:fgClr>
            <a:bgClr>
              <a:schemeClr val="accent1"/>
            </a:bgClr>
          </a:patt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文本框 36"/>
          <p:cNvSpPr txBox="1"/>
          <p:nvPr>
            <p:custDataLst>
              <p:tags r:id="rId27"/>
            </p:custDataLst>
          </p:nvPr>
        </p:nvSpPr>
        <p:spPr>
          <a:xfrm>
            <a:off x="5494655" y="4307615"/>
            <a:ext cx="2508885" cy="607060"/>
          </a:xfrm>
          <a:prstGeom prst="rect">
            <a:avLst/>
          </a:prstGeom>
          <a:noFill/>
          <a:effectLst/>
        </p:spPr>
        <p:txBody>
          <a:bodyPr wrap="square" rtlCol="0">
            <a:normAutofit fontScale="90000"/>
          </a:bodyPr>
          <a:lstStyle/>
          <a:p>
            <a:pPr algn="l"/>
            <a:r>
              <a:rPr lang="zh-CN" altLang="en-US" sz="2400" b="1" dirty="0">
                <a:latin typeface="Arial" panose="020B0604020202020204" pitchFamily="34" charset="0"/>
                <a:sym typeface="+mn-ea"/>
              </a:rPr>
              <a:t>确定夹具零件材料</a:t>
            </a:r>
            <a:endParaRPr lang="zh-CN" altLang="en-US" sz="2400" b="1" dirty="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38" name="圆角矩形 37"/>
          <p:cNvSpPr/>
          <p:nvPr>
            <p:custDataLst>
              <p:tags r:id="rId28"/>
            </p:custDataLst>
          </p:nvPr>
        </p:nvSpPr>
        <p:spPr>
          <a:xfrm>
            <a:off x="8509000" y="3664995"/>
            <a:ext cx="3120390" cy="1320800"/>
          </a:xfrm>
          <a:prstGeom prst="roundRect">
            <a:avLst>
              <a:gd name="adj" fmla="val 4398"/>
            </a:avLst>
          </a:prstGeom>
          <a:solidFill>
            <a:schemeClr val="bg1"/>
          </a:solidFill>
          <a:ln>
            <a:noFill/>
          </a:ln>
          <a:effectLst>
            <a:outerShdw blurRad="165100" dist="38100" dir="2760000" algn="l" rotWithShape="0">
              <a:schemeClr val="accent1">
                <a:lumMod val="50000"/>
                <a:alpha val="17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2" name="文本框 41"/>
          <p:cNvSpPr txBox="1"/>
          <p:nvPr>
            <p:custDataLst>
              <p:tags r:id="rId29"/>
            </p:custDataLst>
          </p:nvPr>
        </p:nvSpPr>
        <p:spPr>
          <a:xfrm>
            <a:off x="9050655" y="3793265"/>
            <a:ext cx="594360" cy="419100"/>
          </a:xfrm>
          <a:prstGeom prst="rect">
            <a:avLst/>
          </a:prstGeom>
          <a:noFill/>
        </p:spPr>
        <p:txBody>
          <a:bodyPr wrap="square" rtlCol="0">
            <a:normAutofit fontScale="75000" lnSpcReduction="20000"/>
          </a:bodyPr>
          <a:lstStyle/>
          <a:p>
            <a:r>
              <a:rPr lang="en-US" sz="2800" b="1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charset="-122"/>
                <a:cs typeface="Bahnschrift" panose="020B0502040204020203" charset="0"/>
              </a:rPr>
              <a:t>06</a:t>
            </a:r>
            <a:endParaRPr lang="en-US" sz="2800" b="1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charset="-122"/>
              <a:cs typeface="Bahnschrift" panose="020B0502040204020203" charset="0"/>
            </a:endParaRPr>
          </a:p>
        </p:txBody>
      </p:sp>
      <p:sp>
        <p:nvSpPr>
          <p:cNvPr id="43" name="圆角矩形 42"/>
          <p:cNvSpPr/>
          <p:nvPr>
            <p:custDataLst>
              <p:tags r:id="rId30"/>
            </p:custDataLst>
          </p:nvPr>
        </p:nvSpPr>
        <p:spPr>
          <a:xfrm>
            <a:off x="8509000" y="3664995"/>
            <a:ext cx="353695" cy="1320800"/>
          </a:xfrm>
          <a:prstGeom prst="roundRect">
            <a:avLst>
              <a:gd name="adj" fmla="val 4398"/>
            </a:avLst>
          </a:prstGeom>
          <a:pattFill prst="wdDnDiag">
            <a:fgClr>
              <a:schemeClr val="accent1">
                <a:lumMod val="75000"/>
              </a:schemeClr>
            </a:fgClr>
            <a:bgClr>
              <a:schemeClr val="accent1"/>
            </a:bgClr>
          </a:patt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4" name="文本框 43"/>
          <p:cNvSpPr txBox="1"/>
          <p:nvPr>
            <p:custDataLst>
              <p:tags r:id="rId31"/>
            </p:custDataLst>
          </p:nvPr>
        </p:nvSpPr>
        <p:spPr>
          <a:xfrm>
            <a:off x="8980805" y="4307615"/>
            <a:ext cx="2508885" cy="607060"/>
          </a:xfrm>
          <a:prstGeom prst="rect">
            <a:avLst/>
          </a:prstGeom>
          <a:noFill/>
          <a:effectLst/>
        </p:spPr>
        <p:txBody>
          <a:bodyPr wrap="square" rtlCol="0">
            <a:normAutofit fontScale="80000"/>
          </a:bodyPr>
          <a:lstStyle/>
          <a:p>
            <a:pPr algn="l"/>
            <a:r>
              <a:rPr lang="zh-CN" altLang="en-US" sz="2400" b="1" dirty="0">
                <a:latin typeface="Arial" panose="020B0604020202020204" pitchFamily="34" charset="0"/>
                <a:sym typeface="Arial" panose="020B0604020202020204" pitchFamily="34" charset="0"/>
              </a:rPr>
              <a:t>夹具分析与使用方法</a:t>
            </a:r>
            <a:endParaRPr lang="zh-CN" altLang="en-US" sz="2400" b="1" dirty="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46" name="同心圆 45"/>
          <p:cNvSpPr/>
          <p:nvPr>
            <p:custDataLst>
              <p:tags r:id="rId32"/>
            </p:custDataLst>
          </p:nvPr>
        </p:nvSpPr>
        <p:spPr>
          <a:xfrm rot="19440000" flipH="1">
            <a:off x="7905115" y="5133750"/>
            <a:ext cx="337185" cy="337185"/>
          </a:xfrm>
          <a:prstGeom prst="donut">
            <a:avLst>
              <a:gd name="adj" fmla="val 27083"/>
            </a:avLst>
          </a:prstGeom>
          <a:gradFill>
            <a:gsLst>
              <a:gs pos="0">
                <a:schemeClr val="accent1"/>
              </a:gs>
              <a:gs pos="28000">
                <a:schemeClr val="accent1"/>
              </a:gs>
              <a:gs pos="93000">
                <a:schemeClr val="accent1">
                  <a:lumMod val="75000"/>
                </a:schemeClr>
              </a:gs>
            </a:gsLst>
            <a:lin ang="1140000" scaled="0"/>
          </a:gradFill>
          <a:ln>
            <a:noFill/>
          </a:ln>
          <a:effectLst>
            <a:outerShdw blurRad="50800" dist="50800" dir="5400000" algn="ctr" rotWithShape="0">
              <a:schemeClr val="accent1">
                <a:alpha val="18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dk1"/>
              </a:solidFill>
            </a:endParaRPr>
          </a:p>
        </p:txBody>
      </p:sp>
      <p:sp>
        <p:nvSpPr>
          <p:cNvPr id="47" name="同心圆 46"/>
          <p:cNvSpPr/>
          <p:nvPr>
            <p:custDataLst>
              <p:tags r:id="rId33"/>
            </p:custDataLst>
          </p:nvPr>
        </p:nvSpPr>
        <p:spPr>
          <a:xfrm rot="19440000" flipH="1">
            <a:off x="4328795" y="5133750"/>
            <a:ext cx="337185" cy="337185"/>
          </a:xfrm>
          <a:prstGeom prst="donut">
            <a:avLst>
              <a:gd name="adj" fmla="val 27083"/>
            </a:avLst>
          </a:prstGeom>
          <a:gradFill>
            <a:gsLst>
              <a:gs pos="0">
                <a:schemeClr val="accent1"/>
              </a:gs>
              <a:gs pos="28000">
                <a:schemeClr val="accent1"/>
              </a:gs>
              <a:gs pos="93000">
                <a:schemeClr val="accent1">
                  <a:lumMod val="75000"/>
                </a:schemeClr>
              </a:gs>
            </a:gsLst>
            <a:lin ang="1140000" scaled="0"/>
          </a:gradFill>
          <a:ln>
            <a:noFill/>
          </a:ln>
          <a:effectLst>
            <a:outerShdw blurRad="50800" dist="50800" dir="5400000" algn="ctr" rotWithShape="0">
              <a:schemeClr val="accent1">
                <a:alpha val="18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dk1"/>
              </a:solidFill>
            </a:endParaRPr>
          </a:p>
        </p:txBody>
      </p:sp>
      <p:sp>
        <p:nvSpPr>
          <p:cNvPr id="48" name="圆角矩形 47"/>
          <p:cNvSpPr/>
          <p:nvPr>
            <p:custDataLst>
              <p:tags r:id="rId34"/>
            </p:custDataLst>
          </p:nvPr>
        </p:nvSpPr>
        <p:spPr>
          <a:xfrm>
            <a:off x="1397000" y="5293770"/>
            <a:ext cx="3120390" cy="1320800"/>
          </a:xfrm>
          <a:prstGeom prst="roundRect">
            <a:avLst>
              <a:gd name="adj" fmla="val 4398"/>
            </a:avLst>
          </a:prstGeom>
          <a:solidFill>
            <a:schemeClr val="bg1"/>
          </a:solidFill>
          <a:ln>
            <a:noFill/>
          </a:ln>
          <a:effectLst>
            <a:outerShdw blurRad="165100" dist="38100" dir="2760000" algn="l" rotWithShape="0">
              <a:schemeClr val="accent1">
                <a:lumMod val="50000"/>
                <a:alpha val="17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9" name="文本框 48"/>
          <p:cNvSpPr txBox="1"/>
          <p:nvPr>
            <p:custDataLst>
              <p:tags r:id="rId35"/>
            </p:custDataLst>
          </p:nvPr>
        </p:nvSpPr>
        <p:spPr>
          <a:xfrm>
            <a:off x="1938655" y="5422040"/>
            <a:ext cx="594360" cy="419100"/>
          </a:xfrm>
          <a:prstGeom prst="rect">
            <a:avLst/>
          </a:prstGeom>
          <a:noFill/>
        </p:spPr>
        <p:txBody>
          <a:bodyPr wrap="square" rtlCol="0">
            <a:normAutofit fontScale="75000" lnSpcReduction="20000"/>
          </a:bodyPr>
          <a:lstStyle/>
          <a:p>
            <a:r>
              <a:rPr lang="en-US" sz="2800" b="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charset="-122"/>
                <a:cs typeface="Bahnschrift" panose="020B0502040204020203" charset="0"/>
              </a:rPr>
              <a:t>07</a:t>
            </a:r>
            <a:endParaRPr lang="en-US" sz="2800" b="1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charset="-122"/>
              <a:cs typeface="Bahnschrift" panose="020B0502040204020203" charset="0"/>
            </a:endParaRPr>
          </a:p>
        </p:txBody>
      </p:sp>
      <p:sp>
        <p:nvSpPr>
          <p:cNvPr id="50" name="圆角矩形 49"/>
          <p:cNvSpPr/>
          <p:nvPr>
            <p:custDataLst>
              <p:tags r:id="rId36"/>
            </p:custDataLst>
          </p:nvPr>
        </p:nvSpPr>
        <p:spPr>
          <a:xfrm>
            <a:off x="1397000" y="5293770"/>
            <a:ext cx="353695" cy="1320800"/>
          </a:xfrm>
          <a:prstGeom prst="roundRect">
            <a:avLst>
              <a:gd name="adj" fmla="val 4398"/>
            </a:avLst>
          </a:prstGeom>
          <a:pattFill prst="wdDnDiag">
            <a:fgClr>
              <a:schemeClr val="accent1">
                <a:lumMod val="75000"/>
              </a:schemeClr>
            </a:fgClr>
            <a:bgClr>
              <a:schemeClr val="accent1"/>
            </a:bgClr>
          </a:patt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51" name="文本框 50"/>
          <p:cNvSpPr txBox="1"/>
          <p:nvPr>
            <p:custDataLst>
              <p:tags r:id="rId37"/>
            </p:custDataLst>
          </p:nvPr>
        </p:nvSpPr>
        <p:spPr>
          <a:xfrm>
            <a:off x="1938655" y="5936390"/>
            <a:ext cx="2508885" cy="607060"/>
          </a:xfrm>
          <a:prstGeom prst="rect">
            <a:avLst/>
          </a:prstGeom>
          <a:noFill/>
          <a:effectLst/>
        </p:spPr>
        <p:txBody>
          <a:bodyPr wrap="square" rtlCol="0">
            <a:normAutofit fontScale="80000"/>
          </a:bodyPr>
          <a:lstStyle/>
          <a:p>
            <a:pPr algn="l"/>
            <a:r>
              <a:rPr lang="zh-CN" altLang="en-US" sz="2400" b="1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绘制夹具主要零件图</a:t>
            </a:r>
            <a:endParaRPr lang="zh-CN" altLang="en-US" sz="2400" b="1" dirty="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52" name="圆角矩形 51"/>
          <p:cNvSpPr/>
          <p:nvPr>
            <p:custDataLst>
              <p:tags r:id="rId38"/>
            </p:custDataLst>
          </p:nvPr>
        </p:nvSpPr>
        <p:spPr>
          <a:xfrm>
            <a:off x="4953000" y="5293770"/>
            <a:ext cx="3120390" cy="1320800"/>
          </a:xfrm>
          <a:prstGeom prst="roundRect">
            <a:avLst>
              <a:gd name="adj" fmla="val 4398"/>
            </a:avLst>
          </a:prstGeom>
          <a:solidFill>
            <a:schemeClr val="bg1"/>
          </a:solidFill>
          <a:ln>
            <a:noFill/>
          </a:ln>
          <a:effectLst>
            <a:outerShdw blurRad="165100" dist="38100" dir="2760000" algn="l" rotWithShape="0">
              <a:schemeClr val="accent1">
                <a:lumMod val="50000"/>
                <a:alpha val="17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3" name="文本框 52"/>
          <p:cNvSpPr txBox="1"/>
          <p:nvPr>
            <p:custDataLst>
              <p:tags r:id="rId39"/>
            </p:custDataLst>
          </p:nvPr>
        </p:nvSpPr>
        <p:spPr>
          <a:xfrm>
            <a:off x="5494655" y="5422040"/>
            <a:ext cx="594360" cy="419100"/>
          </a:xfrm>
          <a:prstGeom prst="rect">
            <a:avLst/>
          </a:prstGeom>
          <a:noFill/>
        </p:spPr>
        <p:txBody>
          <a:bodyPr wrap="square" rtlCol="0">
            <a:normAutofit fontScale="75000" lnSpcReduction="20000"/>
          </a:bodyPr>
          <a:lstStyle/>
          <a:p>
            <a:r>
              <a:rPr lang="en-US" sz="2800" b="1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charset="-122"/>
                <a:cs typeface="Bahnschrift" panose="020B0502040204020203" charset="0"/>
              </a:rPr>
              <a:t>08</a:t>
            </a:r>
            <a:endParaRPr lang="en-US" sz="2800" b="1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charset="-122"/>
              <a:cs typeface="Bahnschrift" panose="020B0502040204020203" charset="0"/>
            </a:endParaRPr>
          </a:p>
        </p:txBody>
      </p:sp>
      <p:sp>
        <p:nvSpPr>
          <p:cNvPr id="54" name="圆角矩形 53"/>
          <p:cNvSpPr/>
          <p:nvPr>
            <p:custDataLst>
              <p:tags r:id="rId40"/>
            </p:custDataLst>
          </p:nvPr>
        </p:nvSpPr>
        <p:spPr>
          <a:xfrm>
            <a:off x="4953000" y="5293770"/>
            <a:ext cx="353695" cy="1320800"/>
          </a:xfrm>
          <a:prstGeom prst="roundRect">
            <a:avLst>
              <a:gd name="adj" fmla="val 4398"/>
            </a:avLst>
          </a:prstGeom>
          <a:pattFill prst="wdDnDiag">
            <a:fgClr>
              <a:schemeClr val="accent1">
                <a:lumMod val="75000"/>
              </a:schemeClr>
            </a:fgClr>
            <a:bgClr>
              <a:schemeClr val="accent1"/>
            </a:bgClr>
          </a:patt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5" name="文本框 54"/>
          <p:cNvSpPr txBox="1"/>
          <p:nvPr>
            <p:custDataLst>
              <p:tags r:id="rId41"/>
            </p:custDataLst>
          </p:nvPr>
        </p:nvSpPr>
        <p:spPr>
          <a:xfrm>
            <a:off x="5494655" y="5936390"/>
            <a:ext cx="2508885" cy="607060"/>
          </a:xfrm>
          <a:prstGeom prst="rect">
            <a:avLst/>
          </a:prstGeom>
          <a:noFill/>
          <a:effectLst/>
        </p:spPr>
        <p:txBody>
          <a:bodyPr wrap="square" rtlCol="0">
            <a:normAutofit fontScale="90000"/>
          </a:bodyPr>
          <a:lstStyle/>
          <a:p>
            <a:pPr algn="l"/>
            <a:r>
              <a:rPr lang="zh-CN" altLang="en-US" sz="2400" b="1" dirty="0">
                <a:latin typeface="Arial" panose="020B0604020202020204" pitchFamily="34" charset="0"/>
                <a:sym typeface="Arial" panose="020B0604020202020204" pitchFamily="34" charset="0"/>
              </a:rPr>
              <a:t>绘制夹具装配总图</a:t>
            </a:r>
            <a:endParaRPr lang="zh-CN" altLang="en-US" sz="2400" b="1" dirty="0"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</p:spTree>
    <p:custDataLst>
      <p:tags r:id="rId42"/>
    </p:custData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文本框 2"/>
          <p:cNvSpPr txBox="1"/>
          <p:nvPr>
            <p:custDataLst>
              <p:tags r:id="rId1"/>
            </p:custDataLst>
          </p:nvPr>
        </p:nvSpPr>
        <p:spPr>
          <a:xfrm>
            <a:off x="935194" y="213569"/>
            <a:ext cx="7847330" cy="739140"/>
          </a:xfrm>
          <a:prstGeom prst="rect">
            <a:avLst/>
          </a:prstGeom>
        </p:spPr>
        <p:txBody>
          <a:bodyPr vert="horz" lIns="90000" tIns="46800" rIns="90000" bIns="46800" rtlCol="0" anchor="b" anchorCtr="0">
            <a:normAutofit/>
          </a:bodyPr>
          <a:lstStyle>
            <a:lvl1pPr fontAlgn="auto">
              <a:lnSpc>
                <a:spcPct val="100000"/>
              </a:lnSpc>
              <a:spcBef>
                <a:spcPct val="0"/>
              </a:spcBef>
              <a:buNone/>
              <a:defRPr sz="3600" b="1" u="none" strike="noStrike" cap="none" spc="300" normalizeH="0" baseline="0">
                <a:uFillTx/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>
                <a:latin typeface="Arial" panose="020B0604020202020204" pitchFamily="34" charset="0"/>
                <a:ea typeface="微软雅黑" panose="020B0503020204020204" charset="-122"/>
                <a:sym typeface="+mn-ea"/>
              </a:rPr>
              <a:t>  </a:t>
            </a:r>
            <a:r>
              <a:rPr lang="zh-CN" altLang="en-US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  <a:sym typeface="+mn-ea"/>
              </a:rPr>
              <a:t>任务</a:t>
            </a:r>
            <a:r>
              <a:rPr lang="zh-CN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分析</a:t>
            </a:r>
            <a:endParaRPr lang="zh-CN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文本框 3"/>
              <p:cNvSpPr txBox="1"/>
              <p:nvPr/>
            </p:nvSpPr>
            <p:spPr>
              <a:xfrm>
                <a:off x="693420" y="777875"/>
                <a:ext cx="5741035" cy="4956175"/>
              </a:xfrm>
              <a:prstGeom prst="rect">
                <a:avLst/>
              </a:prstGeom>
              <a:noFill/>
            </p:spPr>
            <p:txBody>
              <a:bodyPr wrap="square" rtlCol="0" anchor="t">
                <a:noAutofit/>
              </a:bodyPr>
              <a:p>
                <a:pPr indent="609600" fontAlgn="auto">
                  <a:lnSpc>
                    <a:spcPct val="150000"/>
                  </a:lnSpc>
                  <a:extLst>
                    <a:ext uri="{35155182-B16C-46BC-9424-99874614C6A1}">
                      <wpsdc:indentchars xmlns:wpsdc="http://www.wps.cn/officeDocument/2017/drawingmlCustomData" val="200" checksum="4158780845"/>
                    </a:ext>
                  </a:extLst>
                </a:pPr>
                <a:r>
                  <a:rPr lang="zh-CN" altLang="en-US" sz="2400"/>
                  <a:t>任务描述: </a:t>
                </a:r>
                <a:endParaRPr lang="zh-CN" altLang="en-US" sz="2400"/>
              </a:p>
              <a:p>
                <a:pPr indent="609600" fontAlgn="auto">
                  <a:lnSpc>
                    <a:spcPct val="150000"/>
                  </a:lnSpc>
                  <a:extLst>
                    <a:ext uri="{35155182-B16C-46BC-9424-99874614C6A1}">
                      <wpsdc:indentchars xmlns:wpsdc="http://www.wps.cn/officeDocument/2017/drawingmlCustomData" val="200" checksum="4158780845"/>
                    </a:ext>
                  </a:extLst>
                </a:pPr>
                <a:r>
                  <a:rPr lang="zh-CN" altLang="en-US" sz="2400"/>
                  <a:t>双轴座零件图如图４</a:t>
                </a:r>
                <a:r>
                  <a:rPr lang="en-US" altLang="zh-CN" sz="2400"/>
                  <a:t>.</a:t>
                </a:r>
                <a:r>
                  <a:rPr lang="zh-CN" altLang="en-US" sz="2400"/>
                  <a:t>１２所示, 工件材料为 Q</a:t>
                </a:r>
                <a:r>
                  <a:rPr lang="en-US" altLang="zh-CN" sz="2400"/>
                  <a:t>235</a:t>
                </a:r>
                <a:r>
                  <a:rPr lang="zh-CN" altLang="en-US" sz="2400"/>
                  <a:t>, 为铸造毛坯件, 已完成两个底面、侧面的加工, 以及ϕ１２H６孔的加工。.本工序要求加工ϕ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400" i="1">
                            <a:latin typeface="Cambria Math" panose="02040503050406030204" charset="0"/>
                            <a:cs typeface="Cambria Math" panose="02040503050406030204" charset="0"/>
                          </a:rPr>
                        </m:ctrlPr>
                      </m:sSubSupPr>
                      <m:e>
                        <m:r>
                          <a:rPr lang="en-US" altLang="zh-CN" sz="2400" i="1">
                            <a:latin typeface="Cambria Math" panose="02040503050406030204" charset="0"/>
                            <a:cs typeface="Cambria Math" panose="02040503050406030204" charset="0"/>
                          </a:rPr>
                          <m:t>44</m:t>
                        </m:r>
                      </m:e>
                      <m:sub>
                        <m:r>
                          <a:rPr lang="en-US" altLang="zh-CN" sz="2400" i="1">
                            <a:latin typeface="Cambria Math" panose="02040503050406030204" charset="0"/>
                            <a:cs typeface="Cambria Math" panose="02040503050406030204" charset="0"/>
                          </a:rPr>
                          <m:t>0</m:t>
                        </m:r>
                      </m:sub>
                      <m:sup>
                        <m:r>
                          <a:rPr lang="en-US" altLang="zh-CN" sz="2400" i="1">
                            <a:latin typeface="Cambria Math" panose="02040503050406030204" charset="0"/>
                            <a:cs typeface="Cambria Math" panose="02040503050406030204" charset="0"/>
                          </a:rPr>
                          <m:t>+</m:t>
                        </m:r>
                        <m:r>
                          <a:rPr lang="en-US" altLang="zh-CN" sz="2400" i="1">
                            <a:latin typeface="Cambria Math" panose="02040503050406030204" charset="0"/>
                            <a:cs typeface="Cambria Math" panose="02040503050406030204" charset="0"/>
                          </a:rPr>
                          <m:t>0</m:t>
                        </m:r>
                        <m:r>
                          <a:rPr lang="en-US" altLang="zh-CN" sz="2400" i="1">
                            <a:latin typeface="Cambria Math" panose="02040503050406030204" charset="0"/>
                            <a:cs typeface="Cambria Math" panose="02040503050406030204" charset="0"/>
                          </a:rPr>
                          <m:t>.</m:t>
                        </m:r>
                        <m:r>
                          <a:rPr lang="en-US" altLang="zh-CN" sz="2400" i="1">
                            <a:latin typeface="Cambria Math" panose="02040503050406030204" charset="0"/>
                            <a:cs typeface="Cambria Math" panose="02040503050406030204" charset="0"/>
                          </a:rPr>
                          <m:t>065</m:t>
                        </m:r>
                      </m:sup>
                    </m:sSubSup>
                  </m:oMath>
                </a14:m>
                <a:r>
                  <a:rPr lang="zh-CN" altLang="en-US" sz="2400"/>
                  <a:t> 和ϕ５２的孔。</a:t>
                </a:r>
                <a:endParaRPr lang="zh-CN" altLang="en-US" sz="2400"/>
              </a:p>
              <a:p>
                <a:pPr indent="609600" fontAlgn="auto">
                  <a:lnSpc>
                    <a:spcPct val="150000"/>
                  </a:lnSpc>
                  <a:extLst>
                    <a:ext uri="{35155182-B16C-46BC-9424-99874614C6A1}">
                      <wpsdc:indentchars xmlns:wpsdc="http://www.wps.cn/officeDocument/2017/drawingmlCustomData" val="200" checksum="4158780845"/>
                    </a:ext>
                  </a:extLst>
                </a:pPr>
                <a:r>
                  <a:rPr lang="zh-CN" altLang="en-US" sz="2400"/>
                  <a:t>任务要求:</a:t>
                </a:r>
                <a:endParaRPr lang="zh-CN" altLang="en-US" sz="2400"/>
              </a:p>
              <a:p>
                <a:pPr indent="609600" fontAlgn="auto">
                  <a:lnSpc>
                    <a:spcPct val="150000"/>
                  </a:lnSpc>
                  <a:extLst>
                    <a:ext uri="{35155182-B16C-46BC-9424-99874614C6A1}">
                      <wpsdc:indentchars xmlns:wpsdc="http://www.wps.cn/officeDocument/2017/drawingmlCustomData" val="200" checksum="4158780845"/>
                    </a:ext>
                  </a:extLst>
                </a:pPr>
                <a:r>
                  <a:rPr lang="zh-CN" altLang="en-US" sz="2400"/>
                  <a:t> 设计夹具完成本工序加工, 要求采用卧式普通车床加工, 夹具操作方便, 装夹时间尽量减少, 夹紧可靠。 生产规模为中等批量生产。</a:t>
                </a:r>
                <a:endParaRPr lang="zh-CN" altLang="en-US" sz="2400"/>
              </a:p>
            </p:txBody>
          </p:sp>
        </mc:Choice>
        <mc:Fallback>
          <p:sp>
            <p:nvSpPr>
              <p:cNvPr id="4" name="文本框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3420" y="777875"/>
                <a:ext cx="5741035" cy="4956175"/>
              </a:xfrm>
              <a:prstGeom prst="rect">
                <a:avLst/>
              </a:prstGeom>
              <a:blipFill rotWithShape="1">
                <a:blip r:embed="rId2"/>
                <a:stretch>
                  <a:fillRect b="-2381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" name="图片 1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6577965" y="2592705"/>
            <a:ext cx="5535295" cy="3979545"/>
          </a:xfrm>
          <a:prstGeom prst="rect">
            <a:avLst/>
          </a:prstGeom>
        </p:spPr>
      </p:pic>
    </p:spTree>
    <p:custDataLst>
      <p:tags r:id="rId5"/>
    </p:custData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文本框 2"/>
          <p:cNvSpPr txBox="1"/>
          <p:nvPr>
            <p:custDataLst>
              <p:tags r:id="rId1"/>
            </p:custDataLst>
          </p:nvPr>
        </p:nvSpPr>
        <p:spPr>
          <a:xfrm>
            <a:off x="827244" y="1095584"/>
            <a:ext cx="7847330" cy="739140"/>
          </a:xfrm>
          <a:prstGeom prst="rect">
            <a:avLst/>
          </a:prstGeom>
        </p:spPr>
        <p:txBody>
          <a:bodyPr vert="horz" lIns="90000" tIns="46800" rIns="90000" bIns="46800" rtlCol="0" anchor="b" anchorCtr="0">
            <a:normAutofit fontScale="80000"/>
          </a:bodyPr>
          <a:lstStyle>
            <a:lvl1pPr fontAlgn="auto">
              <a:lnSpc>
                <a:spcPct val="100000"/>
              </a:lnSpc>
              <a:spcBef>
                <a:spcPct val="0"/>
              </a:spcBef>
              <a:buNone/>
              <a:defRPr sz="3600" b="1" u="none" strike="noStrike" cap="none" spc="300" normalizeH="0" baseline="0">
                <a:uFillTx/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>
                <a:latin typeface="Arial" panose="020B0604020202020204" pitchFamily="34" charset="0"/>
                <a:ea typeface="微软雅黑" panose="020B0503020204020204" charset="-122"/>
                <a:sym typeface="+mn-ea"/>
              </a:rPr>
              <a:t>    1.</a:t>
            </a:r>
            <a:r>
              <a:rPr>
                <a:sym typeface="+mn-ea"/>
              </a:rPr>
              <a:t>明确设计任务、收集分析原始资料</a:t>
            </a:r>
            <a:endParaRPr lang="zh-CN" altLang="en-US" dirty="0">
              <a:latin typeface="Arial" panose="020B0604020202020204" pitchFamily="34" charset="0"/>
              <a:ea typeface="微软雅黑" panose="020B0503020204020204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935355" y="1834515"/>
            <a:ext cx="10405110" cy="17532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indent="457200" fontAlgn="auto">
              <a:lnSpc>
                <a:spcPct val="150000"/>
              </a:lnSpc>
            </a:pPr>
            <a:r>
              <a:rPr lang="zh-CN" altLang="en-US" sz="2400">
                <a:sym typeface="+mn-ea"/>
              </a:rPr>
              <a:t>在</a:t>
            </a:r>
            <a:r>
              <a:rPr sz="2400">
                <a:sym typeface="+mn-ea"/>
              </a:rPr>
              <a:t>明确设计任务前、需要收集分析以下原始资料</a:t>
            </a:r>
            <a:endParaRPr lang="zh-CN" altLang="en-US" sz="2400"/>
          </a:p>
          <a:p>
            <a:pPr indent="609600" fontAlgn="auto">
              <a:lnSpc>
                <a:spcPct val="150000"/>
              </a:lnSpc>
              <a:extLst>
                <a:ext uri="{35155182-B16C-46BC-9424-99874614C6A1}">
                  <wpsdc:indentchars xmlns:wpsdc="http://www.wps.cn/officeDocument/2017/drawingmlCustomData" val="200" checksum="4158780845"/>
                </a:ext>
              </a:extLst>
            </a:pPr>
            <a:r>
              <a:rPr lang="zh-CN" altLang="en-US" sz="2400">
                <a:sym typeface="+mn-ea"/>
              </a:rPr>
              <a:t>1）加工零件图</a:t>
            </a:r>
            <a:endParaRPr lang="zh-CN" altLang="en-US" sz="2400"/>
          </a:p>
          <a:p>
            <a:pPr indent="609600" fontAlgn="auto">
              <a:lnSpc>
                <a:spcPct val="150000"/>
              </a:lnSpc>
              <a:extLst>
                <a:ext uri="{35155182-B16C-46BC-9424-99874614C6A1}">
                  <wpsdc:indentchars xmlns:wpsdc="http://www.wps.cn/officeDocument/2017/drawingmlCustomData" val="200" checksum="4158780845"/>
                </a:ext>
              </a:extLst>
            </a:pPr>
            <a:endParaRPr lang="zh-CN" altLang="en-US" sz="2400"/>
          </a:p>
        </p:txBody>
      </p:sp>
      <p:sp>
        <p:nvSpPr>
          <p:cNvPr id="7" name="文本框 6"/>
          <p:cNvSpPr txBox="1"/>
          <p:nvPr>
            <p:custDataLst>
              <p:tags r:id="rId2"/>
            </p:custDataLst>
          </p:nvPr>
        </p:nvSpPr>
        <p:spPr>
          <a:xfrm>
            <a:off x="935194" y="213569"/>
            <a:ext cx="7847330" cy="739140"/>
          </a:xfrm>
          <a:prstGeom prst="rect">
            <a:avLst/>
          </a:prstGeom>
        </p:spPr>
        <p:txBody>
          <a:bodyPr vert="horz" lIns="90000" tIns="46800" rIns="90000" bIns="46800" rtlCol="0" anchor="b" anchorCtr="0">
            <a:normAutofit/>
          </a:bodyPr>
          <a:lstStyle>
            <a:lvl1pPr fontAlgn="auto">
              <a:lnSpc>
                <a:spcPct val="100000"/>
              </a:lnSpc>
              <a:spcBef>
                <a:spcPct val="0"/>
              </a:spcBef>
              <a:buNone/>
              <a:defRPr sz="3600" b="1" u="none" strike="noStrike" cap="none" spc="300" normalizeH="0" baseline="0">
                <a:uFillTx/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>
                <a:latin typeface="Arial" panose="020B0604020202020204" pitchFamily="34" charset="0"/>
                <a:ea typeface="微软雅黑" panose="020B0503020204020204" charset="-122"/>
                <a:sym typeface="+mn-ea"/>
              </a:rPr>
              <a:t>  </a:t>
            </a:r>
            <a:r>
              <a:rPr lang="zh-CN" altLang="en-US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  <a:sym typeface="+mn-ea"/>
              </a:rPr>
              <a:t>任务</a:t>
            </a:r>
            <a:r>
              <a:rPr lang="zh-CN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实施</a:t>
            </a:r>
            <a:endParaRPr lang="zh-CN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pic>
        <p:nvPicPr>
          <p:cNvPr id="2" name="图片 1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4116705" y="2399030"/>
            <a:ext cx="6213475" cy="4467225"/>
          </a:xfrm>
          <a:prstGeom prst="rect">
            <a:avLst/>
          </a:prstGeom>
        </p:spPr>
      </p:pic>
    </p:spTree>
    <p:custDataLst>
      <p:tags r:id="rId5"/>
    </p:custData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文本框 2"/>
          <p:cNvSpPr txBox="1"/>
          <p:nvPr>
            <p:custDataLst>
              <p:tags r:id="rId1"/>
            </p:custDataLst>
          </p:nvPr>
        </p:nvSpPr>
        <p:spPr>
          <a:xfrm>
            <a:off x="827244" y="588219"/>
            <a:ext cx="7847330" cy="739140"/>
          </a:xfrm>
          <a:prstGeom prst="rect">
            <a:avLst/>
          </a:prstGeom>
        </p:spPr>
        <p:txBody>
          <a:bodyPr vert="horz" lIns="90000" tIns="46800" rIns="90000" bIns="46800" rtlCol="0" anchor="b" anchorCtr="0">
            <a:normAutofit fontScale="80000"/>
          </a:bodyPr>
          <a:lstStyle>
            <a:lvl1pPr fontAlgn="auto">
              <a:lnSpc>
                <a:spcPct val="100000"/>
              </a:lnSpc>
              <a:spcBef>
                <a:spcPct val="0"/>
              </a:spcBef>
              <a:buNone/>
              <a:defRPr sz="3600" b="1" u="none" strike="noStrike" cap="none" spc="300" normalizeH="0" baseline="0">
                <a:uFillTx/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>
                <a:latin typeface="Arial" panose="020B0604020202020204" pitchFamily="34" charset="0"/>
                <a:ea typeface="微软雅黑" panose="020B0503020204020204" charset="-122"/>
                <a:sym typeface="+mn-ea"/>
              </a:rPr>
              <a:t>    1.</a:t>
            </a:r>
            <a:r>
              <a:rPr>
                <a:sym typeface="+mn-ea"/>
              </a:rPr>
              <a:t>明确设计任务、收集分析原始资料</a:t>
            </a:r>
            <a:endParaRPr lang="zh-CN" altLang="en-US" dirty="0">
              <a:latin typeface="Arial" panose="020B0604020202020204" pitchFamily="34" charset="0"/>
              <a:ea typeface="微软雅黑" panose="020B0503020204020204" charset="-122"/>
            </a:endParaRPr>
          </a:p>
        </p:txBody>
      </p:sp>
      <p:sp>
        <p:nvSpPr>
          <p:cNvPr id="4" name="文本框 3"/>
          <p:cNvSpPr txBox="1"/>
          <p:nvPr>
            <p:custDataLst>
              <p:tags r:id="rId2"/>
            </p:custDataLst>
          </p:nvPr>
        </p:nvSpPr>
        <p:spPr>
          <a:xfrm>
            <a:off x="827405" y="1327150"/>
            <a:ext cx="10405110" cy="6451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indent="457200" fontAlgn="auto">
              <a:lnSpc>
                <a:spcPct val="150000"/>
              </a:lnSpc>
            </a:pPr>
            <a:r>
              <a:rPr lang="zh-CN" altLang="en-US" sz="2400">
                <a:sym typeface="+mn-ea"/>
              </a:rPr>
              <a:t>2）主要工艺流程</a:t>
            </a:r>
            <a:endParaRPr lang="zh-CN" altLang="en-US" sz="240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" name="文本框 1"/>
              <p:cNvSpPr txBox="1"/>
              <p:nvPr/>
            </p:nvSpPr>
            <p:spPr>
              <a:xfrm>
                <a:off x="469900" y="1972310"/>
                <a:ext cx="8140065" cy="701675"/>
              </a:xfrm>
              <a:prstGeom prst="rect">
                <a:avLst/>
              </a:prstGeom>
              <a:noFill/>
            </p:spPr>
            <p:txBody>
              <a:bodyPr wrap="square" rtlCol="0" anchor="t">
                <a:spAutoFit/>
              </a:bodyPr>
              <a:p>
                <a:pPr indent="609600" fontAlgn="auto">
                  <a:lnSpc>
                    <a:spcPct val="150000"/>
                  </a:lnSpc>
                  <a:extLst>
                    <a:ext uri="{35155182-B16C-46BC-9424-99874614C6A1}">
                      <wpsdc:indentchars xmlns:wpsdc="http://www.wps.cn/officeDocument/2017/drawingmlCustomData" val="200" checksum="4158780845"/>
                    </a:ext>
                  </a:extLst>
                </a:pPr>
                <a:r>
                  <a:rPr sz="2400"/>
                  <a:t>本工序要求采用车床加工</a:t>
                </a:r>
                <a:r>
                  <a:rPr lang="zh-CN" altLang="en-US" sz="2400">
                    <a:sym typeface="+mn-ea"/>
                  </a:rPr>
                  <a:t>ϕ</a:t>
                </a: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altLang="zh-CN" sz="2400" i="1">
                              <a:latin typeface="Cambria Math" panose="02040503050406030204" charset="0"/>
                              <a:cs typeface="Cambria Math" panose="02040503050406030204" charset="0"/>
                            </a:rPr>
                          </m:ctrlPr>
                        </m:sSubSupPr>
                        <m:e>
                          <m:r>
                            <a:rPr lang="en-US" altLang="zh-CN" sz="2400" i="1">
                              <a:latin typeface="Cambria Math" panose="02040503050406030204" charset="0"/>
                              <a:cs typeface="Cambria Math" panose="02040503050406030204" charset="0"/>
                            </a:rPr>
                            <m:t>44</m:t>
                          </m:r>
                        </m:e>
                        <m:sub>
                          <m:r>
                            <a:rPr lang="en-US" altLang="zh-CN" sz="2400" i="1">
                              <a:latin typeface="Cambria Math" panose="02040503050406030204" charset="0"/>
                              <a:cs typeface="Cambria Math" panose="02040503050406030204" charset="0"/>
                            </a:rPr>
                            <m:t>0</m:t>
                          </m:r>
                        </m:sub>
                        <m:sup>
                          <m:r>
                            <a:rPr lang="en-US" altLang="zh-CN" sz="2400" i="1">
                              <a:latin typeface="Cambria Math" panose="02040503050406030204" charset="0"/>
                              <a:cs typeface="Cambria Math" panose="02040503050406030204" charset="0"/>
                            </a:rPr>
                            <m:t>+</m:t>
                          </m:r>
                          <m:r>
                            <a:rPr lang="en-US" altLang="zh-CN" sz="2400" i="1">
                              <a:latin typeface="Cambria Math" panose="02040503050406030204" charset="0"/>
                              <a:cs typeface="Cambria Math" panose="02040503050406030204" charset="0"/>
                            </a:rPr>
                            <m:t>0</m:t>
                          </m:r>
                          <m:r>
                            <a:rPr lang="en-US" altLang="zh-CN" sz="2400" i="1">
                              <a:latin typeface="Cambria Math" panose="02040503050406030204" charset="0"/>
                              <a:cs typeface="Cambria Math" panose="02040503050406030204" charset="0"/>
                            </a:rPr>
                            <m:t>.</m:t>
                          </m:r>
                          <m:r>
                            <a:rPr lang="en-US" altLang="zh-CN" sz="2400" i="1">
                              <a:latin typeface="Cambria Math" panose="02040503050406030204" charset="0"/>
                              <a:cs typeface="Cambria Math" panose="02040503050406030204" charset="0"/>
                            </a:rPr>
                            <m:t>065</m:t>
                          </m:r>
                        </m:sup>
                      </m:sSubSup>
                    </m:oMath>
                  </m:oMathPara>
                </a14:m>
                <a:r>
                  <a:rPr sz="2400"/>
                  <a:t>和ϕ５２的孔</a:t>
                </a:r>
                <a:r>
                  <a:rPr lang="zh-CN" sz="2400"/>
                  <a:t>。</a:t>
                </a:r>
                <a:endParaRPr lang="zh-CN" sz="2400"/>
              </a:p>
            </p:txBody>
          </p:sp>
        </mc:Choice>
        <mc:Fallback>
          <p:sp>
            <p:nvSpPr>
              <p:cNvPr id="2" name="文本框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9900" y="1972310"/>
                <a:ext cx="8140065" cy="701675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custDataLst>
      <p:tags r:id="rId4"/>
    </p:custData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文本框 2"/>
          <p:cNvSpPr txBox="1"/>
          <p:nvPr>
            <p:custDataLst>
              <p:tags r:id="rId1"/>
            </p:custDataLst>
          </p:nvPr>
        </p:nvSpPr>
        <p:spPr>
          <a:xfrm>
            <a:off x="827244" y="588219"/>
            <a:ext cx="7847330" cy="739140"/>
          </a:xfrm>
          <a:prstGeom prst="rect">
            <a:avLst/>
          </a:prstGeom>
        </p:spPr>
        <p:txBody>
          <a:bodyPr vert="horz" lIns="90000" tIns="46800" rIns="90000" bIns="46800" rtlCol="0" anchor="b" anchorCtr="0">
            <a:normAutofit fontScale="80000"/>
          </a:bodyPr>
          <a:lstStyle>
            <a:lvl1pPr fontAlgn="auto">
              <a:lnSpc>
                <a:spcPct val="100000"/>
              </a:lnSpc>
              <a:spcBef>
                <a:spcPct val="0"/>
              </a:spcBef>
              <a:buNone/>
              <a:defRPr sz="3600" b="1" u="none" strike="noStrike" cap="none" spc="300" normalizeH="0" baseline="0">
                <a:uFillTx/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>
                <a:latin typeface="Arial" panose="020B0604020202020204" pitchFamily="34" charset="0"/>
                <a:ea typeface="微软雅黑" panose="020B0503020204020204" charset="-122"/>
                <a:sym typeface="+mn-ea"/>
              </a:rPr>
              <a:t>    1.</a:t>
            </a:r>
            <a:r>
              <a:rPr>
                <a:sym typeface="+mn-ea"/>
              </a:rPr>
              <a:t>明确设计任务、收集分析原始资料</a:t>
            </a:r>
            <a:endParaRPr lang="zh-CN" altLang="en-US" dirty="0">
              <a:latin typeface="Arial" panose="020B0604020202020204" pitchFamily="34" charset="0"/>
              <a:ea typeface="微软雅黑" panose="020B0503020204020204" charset="-122"/>
            </a:endParaRPr>
          </a:p>
        </p:txBody>
      </p:sp>
      <p:sp>
        <p:nvSpPr>
          <p:cNvPr id="4" name="文本框 3"/>
          <p:cNvSpPr txBox="1"/>
          <p:nvPr>
            <p:custDataLst>
              <p:tags r:id="rId2"/>
            </p:custDataLst>
          </p:nvPr>
        </p:nvSpPr>
        <p:spPr>
          <a:xfrm>
            <a:off x="827405" y="1327150"/>
            <a:ext cx="10405110" cy="119888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indent="457200" fontAlgn="auto">
              <a:lnSpc>
                <a:spcPct val="150000"/>
              </a:lnSpc>
            </a:pPr>
            <a:r>
              <a:rPr lang="zh-CN" altLang="en-US" sz="2400">
                <a:sym typeface="+mn-ea"/>
              </a:rPr>
              <a:t>3)设计任务书</a:t>
            </a:r>
            <a:endParaRPr lang="zh-CN" altLang="en-US" sz="2400"/>
          </a:p>
          <a:p>
            <a:pPr indent="457200" fontAlgn="auto">
              <a:lnSpc>
                <a:spcPct val="150000"/>
              </a:lnSpc>
            </a:pPr>
            <a:endParaRPr lang="zh-CN" altLang="en-US" sz="2400"/>
          </a:p>
        </p:txBody>
      </p:sp>
      <p:pic>
        <p:nvPicPr>
          <p:cNvPr id="2" name="图片 1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1054735" y="2442845"/>
            <a:ext cx="10934700" cy="1971675"/>
          </a:xfrm>
          <a:prstGeom prst="rect">
            <a:avLst/>
          </a:prstGeom>
        </p:spPr>
      </p:pic>
    </p:spTree>
    <p:custDataLst>
      <p:tags r:id="rId5"/>
    </p:custData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文本框 2"/>
          <p:cNvSpPr txBox="1"/>
          <p:nvPr>
            <p:custDataLst>
              <p:tags r:id="rId1"/>
            </p:custDataLst>
          </p:nvPr>
        </p:nvSpPr>
        <p:spPr>
          <a:xfrm>
            <a:off x="827244" y="171024"/>
            <a:ext cx="7847330" cy="739140"/>
          </a:xfrm>
          <a:prstGeom prst="rect">
            <a:avLst/>
          </a:prstGeom>
        </p:spPr>
        <p:txBody>
          <a:bodyPr vert="horz" lIns="90000" tIns="46800" rIns="90000" bIns="46800" rtlCol="0" anchor="b" anchorCtr="0">
            <a:normAutofit fontScale="80000"/>
          </a:bodyPr>
          <a:lstStyle>
            <a:lvl1pPr fontAlgn="auto">
              <a:lnSpc>
                <a:spcPct val="100000"/>
              </a:lnSpc>
              <a:spcBef>
                <a:spcPct val="0"/>
              </a:spcBef>
              <a:buNone/>
              <a:defRPr sz="3600" b="1" u="none" strike="noStrike" cap="none" spc="300" normalizeH="0" baseline="0">
                <a:uFillTx/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>
                <a:latin typeface="Arial" panose="020B0604020202020204" pitchFamily="34" charset="0"/>
                <a:ea typeface="微软雅黑" panose="020B0503020204020204" charset="-122"/>
                <a:sym typeface="+mn-ea"/>
              </a:rPr>
              <a:t>    1.</a:t>
            </a:r>
            <a:r>
              <a:rPr>
                <a:sym typeface="+mn-ea"/>
              </a:rPr>
              <a:t>明确设计任务、收集分析原始资料</a:t>
            </a:r>
            <a:endParaRPr lang="zh-CN" altLang="en-US" dirty="0">
              <a:latin typeface="Arial" panose="020B0604020202020204" pitchFamily="34" charset="0"/>
              <a:ea typeface="微软雅黑" panose="020B0503020204020204" charset="-122"/>
            </a:endParaRPr>
          </a:p>
        </p:txBody>
      </p:sp>
      <p:sp>
        <p:nvSpPr>
          <p:cNvPr id="4" name="文本框 3"/>
          <p:cNvSpPr txBox="1"/>
          <p:nvPr>
            <p:custDataLst>
              <p:tags r:id="rId2"/>
            </p:custDataLst>
          </p:nvPr>
        </p:nvSpPr>
        <p:spPr>
          <a:xfrm>
            <a:off x="827405" y="1327150"/>
            <a:ext cx="6101715" cy="119888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indent="457200" fontAlgn="auto">
              <a:lnSpc>
                <a:spcPct val="150000"/>
              </a:lnSpc>
            </a:pPr>
            <a:r>
              <a:rPr lang="zh-CN" altLang="en-US" sz="2400">
                <a:sym typeface="+mn-ea"/>
              </a:rPr>
              <a:t>4)工序简图</a:t>
            </a:r>
            <a:endParaRPr lang="zh-CN" altLang="en-US" sz="2400"/>
          </a:p>
          <a:p>
            <a:pPr indent="457200" fontAlgn="auto">
              <a:lnSpc>
                <a:spcPct val="150000"/>
              </a:lnSpc>
            </a:pPr>
            <a:endParaRPr lang="zh-CN" altLang="en-US" sz="2400"/>
          </a:p>
        </p:txBody>
      </p:sp>
      <p:pic>
        <p:nvPicPr>
          <p:cNvPr id="2" name="图片 1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5739130" y="814070"/>
            <a:ext cx="5287645" cy="5972810"/>
          </a:xfrm>
          <a:prstGeom prst="rect">
            <a:avLst/>
          </a:prstGeom>
        </p:spPr>
      </p:pic>
    </p:spTree>
    <p:custDataLst>
      <p:tags r:id="rId5"/>
    </p:custDataLst>
  </p:cSld>
  <p:clrMapOvr>
    <a:masterClrMapping/>
  </p:clrMapOvr>
</p:sld>
</file>

<file path=ppt/tags/tag1.xml><?xml version="1.0" encoding="utf-8"?>
<p:tagLst xmlns:p="http://schemas.openxmlformats.org/presentationml/2006/main">
  <p:tag name="KSO_WM_UNIT_FILL_FORE_SCHEMECOLOR_INDEX_BRIGHTNESS" val="0"/>
  <p:tag name="KSO_WM_UNIT_FILL_FORE_SCHEMECOLOR_INDEX" val="5"/>
  <p:tag name="KSO_WM_UNIT_FILL_TYPE" val="1"/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13"/>
  <p:tag name="KSO_WM_UNIT_TEXT_FILL_TYPE" val="1"/>
  <p:tag name="KSO_WM_UNIT_PLACING_PICTURE_USER_VIEWPORT" val="{&quot;height&quot;:7471,&quot;width&quot;:5074}"/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00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101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10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29144"/>
</p:tagLst>
</file>

<file path=ppt/tags/tag10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29144"/>
</p:tagLst>
</file>

<file path=ppt/tags/tag10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0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0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07.xml><?xml version="1.0" encoding="utf-8"?>
<p:tagLst xmlns:p="http://schemas.openxmlformats.org/presentationml/2006/main">
  <p:tag name="KSO_WM_TEMPLATE_SUBCATEGORY" val="0"/>
  <p:tag name="KSO_WM_TEMPLATE_MASTER_TYPE" val="1"/>
  <p:tag name="KSO_WM_TEMPLATE_COLOR_TYPE" val="1"/>
  <p:tag name="KSO_WM_TAG_VERSION" val="1.0"/>
  <p:tag name="KSO_WM_BEAUTIFY_FLAG" val="#wm#"/>
  <p:tag name="KSO_WM_TEMPLATE_CATEGORY" val="custom"/>
  <p:tag name="KSO_WM_TEMPLATE_INDEX" val="20229144"/>
  <p:tag name="KSO_WM_TEMPLATE_THUMBS_INDEX" val="1、6、7、8、9、11、13、16、17、18"/>
</p:tagLst>
</file>

<file path=ppt/tags/tag10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1*a*1"/>
  <p:tag name="KSO_WM_TEMPLATE_CATEGORY" val="custom"/>
  <p:tag name="KSO_WM_TEMPLATE_INDEX" val="20229144"/>
  <p:tag name="KSO_WM_UNIT_LAYERLEVEL" val="1"/>
  <p:tag name="KSO_WM_TAG_VERSION" val="1.0"/>
  <p:tag name="KSO_WM_BEAUTIFY_FLAG" val="#wm#"/>
  <p:tag name="KSO_WM_UNIT_ISCONTENTSTITLE" val="0"/>
  <p:tag name="KSO_WM_UNIT_ISNUMDGMTITLE" val="0"/>
  <p:tag name="KSO_WM_UNIT_PRESET_TEXT" val="年度_x000B_工作总结汇报"/>
  <p:tag name="KSO_WM_UNIT_NOCLEAR" val="0"/>
  <p:tag name="KSO_WM_UNIT_VALUE" val="14"/>
  <p:tag name="KSO_WM_UNIT_TYPE" val="a"/>
  <p:tag name="KSO_WM_UNIT_INDEX" val="1"/>
</p:tagLst>
</file>

<file path=ppt/tags/tag109.xml><?xml version="1.0" encoding="utf-8"?>
<p:tagLst xmlns:p="http://schemas.openxmlformats.org/presentationml/2006/main">
  <p:tag name="KSO_WM_SLIDE_ID" val="custom20229144_1"/>
  <p:tag name="KSO_WM_TEMPLATE_SUBCATEGORY" val="0"/>
  <p:tag name="KSO_WM_TEMPLATE_MASTER_TYPE" val="1"/>
  <p:tag name="KSO_WM_TEMPLATE_COLOR_TYPE" val="1"/>
  <p:tag name="KSO_WM_SLIDE_TYPE" val="title"/>
  <p:tag name="KSO_WM_SLIDE_SUBTYPE" val="pureTxt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29144"/>
  <p:tag name="KSO_WM_SLIDE_LAYOUT" val="a_f"/>
  <p:tag name="KSO_WM_SLIDE_LAYOUT_CNT" val="2_2"/>
  <p:tag name="KSO_WM_TEMPLATE_THUMBS_INDEX" val="1、6、7、8、9、11、13、16、17、18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10.xml><?xml version="1.0" encoding="utf-8"?>
<p:tagLst xmlns:p="http://schemas.openxmlformats.org/presentationml/2006/main">
  <p:tag name="KSO_WM_UNIT_HIGHLIGHT" val="0"/>
  <p:tag name="KSO_WM_UNIT_COMPATIBLE" val="1"/>
  <p:tag name="KSO_WM_UNIT_DIAGRAM_ISNUMVISUAL" val="0"/>
  <p:tag name="KSO_WM_UNIT_DIAGRAM_ISREFERUNIT" val="0"/>
  <p:tag name="KSO_WM_UNIT_ID" val="custom20229144_8*d*1"/>
  <p:tag name="KSO_WM_TEMPLATE_CATEGORY" val="custom"/>
  <p:tag name="KSO_WM_TEMPLATE_INDEX" val="20229144"/>
  <p:tag name="KSO_WM_UNIT_LAYERLEVEL" val="1"/>
  <p:tag name="KSO_WM_TAG_VERSION" val="1.0"/>
  <p:tag name="KSO_WM_BEAUTIFY_FLAG" val="#wm#"/>
  <p:tag name="KSO_WM_UNIT_VALUE" val="1904*1299"/>
  <p:tag name="KSO_WM_UNIT_TYPE" val="d"/>
  <p:tag name="KSO_WM_UNIT_INDEX" val="1"/>
</p:tagLst>
</file>

<file path=ppt/tags/tag1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8*i*2"/>
  <p:tag name="KSO_WM_TEMPLATE_CATEGORY" val="custom"/>
  <p:tag name="KSO_WM_TEMPLATE_INDEX" val="20229144"/>
  <p:tag name="KSO_WM_UNIT_LAYERLEVEL" val="1"/>
  <p:tag name="KSO_WM_TAG_VERSION" val="1.0"/>
  <p:tag name="KSO_WM_BEAUTIFY_FLAG" val="#wm#"/>
  <p:tag name="KSO_WM_UNIT_TYPE" val="i"/>
  <p:tag name="KSO_WM_UNIT_INDEX" val="2"/>
</p:tagLst>
</file>

<file path=ppt/tags/tag1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8*i*3"/>
  <p:tag name="KSO_WM_TEMPLATE_CATEGORY" val="custom"/>
  <p:tag name="KSO_WM_TEMPLATE_INDEX" val="20229144"/>
  <p:tag name="KSO_WM_UNIT_LAYERLEVEL" val="1"/>
  <p:tag name="KSO_WM_TAG_VERSION" val="1.0"/>
  <p:tag name="KSO_WM_BEAUTIFY_FLAG" val="#wm#"/>
  <p:tag name="KSO_WM_UNIT_TYPE" val="i"/>
  <p:tag name="KSO_WM_UNIT_INDEX" val="3"/>
</p:tagLst>
</file>

<file path=ppt/tags/tag1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8*i*4"/>
  <p:tag name="KSO_WM_TEMPLATE_CATEGORY" val="custom"/>
  <p:tag name="KSO_WM_TEMPLATE_INDEX" val="20229144"/>
  <p:tag name="KSO_WM_UNIT_LAYERLEVEL" val="1"/>
  <p:tag name="KSO_WM_TAG_VERSION" val="1.0"/>
  <p:tag name="KSO_WM_BEAUTIFY_FLAG" val="#wm#"/>
  <p:tag name="KSO_WM_UNIT_TYPE" val="i"/>
  <p:tag name="KSO_WM_UNIT_INDEX" val="4"/>
</p:tagLst>
</file>

<file path=ppt/tags/tag1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8*f*1"/>
  <p:tag name="KSO_WM_TEMPLATE_CATEGORY" val="custom"/>
  <p:tag name="KSO_WM_TEMPLATE_INDEX" val="20229144"/>
  <p:tag name="KSO_WM_UNIT_LAYERLEVEL" val="1"/>
  <p:tag name="KSO_WM_TAG_VERSION" val="1.0"/>
  <p:tag name="KSO_WM_BEAUTIFY_FLAG" val="#wm#"/>
  <p:tag name="KSO_WM_UNIT_SUBTYPE" val="a"/>
  <p:tag name="KSO_WM_UNIT_PRESET_TEXT" val="您的正文已经经简明扼要，字字珠玑，但信息却千丝万缕、错综复杂，需要用更多的文字来表述；但请您尽可能提炼思想的精髓，否则容易造成观者的阅读压力，适得其反。"/>
  <p:tag name="KSO_WM_UNIT_NOCLEAR" val="0"/>
  <p:tag name="KSO_WM_UNIT_VALUE" val="135"/>
  <p:tag name="KSO_WM_UNIT_TYPE" val="f"/>
  <p:tag name="KSO_WM_UNIT_INDEX" val="1"/>
</p:tagLst>
</file>

<file path=ppt/tags/tag1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8*a*1"/>
  <p:tag name="KSO_WM_TEMPLATE_CATEGORY" val="custom"/>
  <p:tag name="KSO_WM_TEMPLATE_INDEX" val="20229144"/>
  <p:tag name="KSO_WM_UNIT_LAYERLEVEL" val="1"/>
  <p:tag name="KSO_WM_TAG_VERSION" val="1.0"/>
  <p:tag name="KSO_WM_BEAUTIFY_FLAG" val="#wm#"/>
  <p:tag name="KSO_WM_UNIT_ISCONTENTSTITLE" val="0"/>
  <p:tag name="KSO_WM_UNIT_ISNUMDGMTITLE" val="0"/>
  <p:tag name="KSO_WM_UNIT_PRESET_TEXT" val="单击添加内容标题"/>
  <p:tag name="KSO_WM_UNIT_NOCLEAR" val="0"/>
  <p:tag name="KSO_WM_UNIT_VALUE" val="9"/>
  <p:tag name="KSO_WM_UNIT_TYPE" val="a"/>
  <p:tag name="KSO_WM_UNIT_INDEX" val="1"/>
</p:tagLst>
</file>

<file path=ppt/tags/tag1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8*i*1"/>
  <p:tag name="KSO_WM_TEMPLATE_CATEGORY" val="custom"/>
  <p:tag name="KSO_WM_TEMPLATE_INDEX" val="20229144"/>
  <p:tag name="KSO_WM_UNIT_LAYERLEVEL" val="1"/>
  <p:tag name="KSO_WM_TAG_VERSION" val="1.0"/>
  <p:tag name="KSO_WM_BEAUTIFY_FLAG" val=""/>
  <p:tag name="KSO_WM_UNIT_TYPE" val="i"/>
  <p:tag name="KSO_WM_UNIT_INDEX" val="1"/>
</p:tagLst>
</file>

<file path=ppt/tags/tag1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8*i*1"/>
  <p:tag name="KSO_WM_TEMPLATE_CATEGORY" val="custom"/>
  <p:tag name="KSO_WM_TEMPLATE_INDEX" val="20229144"/>
  <p:tag name="KSO_WM_UNIT_LAYERLEVEL" val="1"/>
  <p:tag name="KSO_WM_TAG_VERSION" val="1.0"/>
  <p:tag name="KSO_WM_BEAUTIFY_FLAG" val=""/>
  <p:tag name="KSO_WM_UNIT_TYPE" val="i"/>
  <p:tag name="KSO_WM_UNIT_INDEX" val="1"/>
</p:tagLst>
</file>

<file path=ppt/tags/tag1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8*i*1"/>
  <p:tag name="KSO_WM_TEMPLATE_CATEGORY" val="custom"/>
  <p:tag name="KSO_WM_TEMPLATE_INDEX" val="20229144"/>
  <p:tag name="KSO_WM_UNIT_LAYERLEVEL" val="1"/>
  <p:tag name="KSO_WM_TAG_VERSION" val="1.0"/>
  <p:tag name="KSO_WM_BEAUTIFY_FLAG" val=""/>
  <p:tag name="KSO_WM_UNIT_TYPE" val="i"/>
  <p:tag name="KSO_WM_UNIT_INDEX" val="1"/>
</p:tagLst>
</file>

<file path=ppt/tags/tag1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8*i*1"/>
  <p:tag name="KSO_WM_TEMPLATE_CATEGORY" val="custom"/>
  <p:tag name="KSO_WM_TEMPLATE_INDEX" val="20229144"/>
  <p:tag name="KSO_WM_UNIT_LAYERLEVEL" val="1"/>
  <p:tag name="KSO_WM_TAG_VERSION" val="1.0"/>
  <p:tag name="KSO_WM_BEAUTIFY_FLAG" val=""/>
  <p:tag name="KSO_WM_UNIT_TYPE" val="i"/>
  <p:tag name="KSO_WM_UNIT_INDEX" val="1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8*i*1"/>
  <p:tag name="KSO_WM_TEMPLATE_CATEGORY" val="custom"/>
  <p:tag name="KSO_WM_TEMPLATE_INDEX" val="20229144"/>
  <p:tag name="KSO_WM_UNIT_LAYERLEVEL" val="1"/>
  <p:tag name="KSO_WM_TAG_VERSION" val="1.0"/>
  <p:tag name="KSO_WM_BEAUTIFY_FLAG" val=""/>
  <p:tag name="KSO_WM_UNIT_TYPE" val="i"/>
  <p:tag name="KSO_WM_UNIT_INDEX" val="1"/>
</p:tagLst>
</file>

<file path=ppt/tags/tag1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8*i*1"/>
  <p:tag name="KSO_WM_TEMPLATE_CATEGORY" val="custom"/>
  <p:tag name="KSO_WM_TEMPLATE_INDEX" val="20229144"/>
  <p:tag name="KSO_WM_UNIT_LAYERLEVEL" val="1"/>
  <p:tag name="KSO_WM_TAG_VERSION" val="1.0"/>
  <p:tag name="KSO_WM_BEAUTIFY_FLAG" val=""/>
  <p:tag name="KSO_WM_UNIT_TYPE" val="i"/>
  <p:tag name="KSO_WM_UNIT_INDEX" val="1"/>
</p:tagLst>
</file>

<file path=ppt/tags/tag122.xml><?xml version="1.0" encoding="utf-8"?>
<p:tagLst xmlns:p="http://schemas.openxmlformats.org/presentationml/2006/main">
  <p:tag name="KSO_WM_BEAUTIFY_FLAG" val="#wm#"/>
  <p:tag name="KSO_WM_TEMPLATE_CATEGORY" val="custom"/>
  <p:tag name="KSO_WM_TEMPLATE_INDEX" val="20229144"/>
  <p:tag name="KSO_WM_SLIDE_ID" val="custom20229144_8"/>
  <p:tag name="KSO_WM_TEMPLATE_SUBCATEGORY" val="0"/>
  <p:tag name="KSO_WM_TEMPLATE_MASTER_TYPE" val="1"/>
  <p:tag name="KSO_WM_TEMPLATE_COLOR_TYPE" val="1"/>
  <p:tag name="KSO_WM_SLIDE_ITEM_CNT" val="0"/>
  <p:tag name="KSO_WM_SLIDE_INDEX" val="8"/>
  <p:tag name="KSO_WM_TAG_VERSION" val="1.0"/>
  <p:tag name="KSO_WM_SLIDE_TYPE" val="text"/>
  <p:tag name="KSO_WM_SLIDE_SUBTYPE" val="picTxt"/>
  <p:tag name="KSO_WM_SLIDE_SIZE" val="916*541"/>
  <p:tag name="KSO_WM_SLIDE_POSITION" val="-10*0"/>
  <p:tag name="KSO_WM_SLIDE_LAYOUT" val="a_d_f"/>
  <p:tag name="KSO_WM_SLIDE_LAYOUT_CNT" val="1_1_1"/>
</p:tagLst>
</file>

<file path=ppt/tags/tag1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16*l_h_i*1_4_1"/>
  <p:tag name="KSO_WM_TEMPLATE_CATEGORY" val="custom"/>
  <p:tag name="KSO_WM_TEMPLATE_INDEX" val="20229144"/>
  <p:tag name="KSO_WM_UNIT_LAYERLEVEL" val="1_1_1"/>
  <p:tag name="KSO_WM_TAG_VERSION" val="1.0"/>
  <p:tag name="KSO_WM_BEAUTIFY_FLAG" val=""/>
  <p:tag name="KSO_WM_DIAGRAM_GROUP_CODE" val="l1-5"/>
  <p:tag name="KSO_WM_UNIT_TYPE" val="l_h_i"/>
  <p:tag name="KSO_WM_UNIT_INDEX" val="1_4_1"/>
  <p:tag name="KSO_WM_UNIT_FILL_FORE_SCHEMECOLOR_INDEX" val="14"/>
  <p:tag name="KSO_WM_UNIT_FILL_TYPE" val="1"/>
  <p:tag name="KSO_WM_UNIT_SHADOW_SCHEMECOLOR_INDEX" val="13"/>
  <p:tag name="KSO_WM_UNIT_TEXT_FILL_FORE_SCHEMECOLOR_INDEX" val="2"/>
  <p:tag name="KSO_WM_UNIT_TEXT_FILL_TYPE" val="1"/>
  <p:tag name="KSO_WM_UNIT_USESOURCEFORMAT_APPLY" val="1"/>
  <p:tag name="KSO_WM_DIAGRAM_VIRTUALLY_FRAME" val="{&quot;height&quot;:352.4,&quot;left&quot;:59.45,&quot;top&quot;:130.5,&quot;width&quot;:851.5438582677165}"/>
</p:tagLst>
</file>

<file path=ppt/tags/tag1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16*l_h_i*1_4_3"/>
  <p:tag name="KSO_WM_TEMPLATE_CATEGORY" val="custom"/>
  <p:tag name="KSO_WM_TEMPLATE_INDEX" val="20229144"/>
  <p:tag name="KSO_WM_UNIT_LAYERLEVEL" val="1_1_1"/>
  <p:tag name="KSO_WM_TAG_VERSION" val="1.0"/>
  <p:tag name="KSO_WM_BEAUTIFY_FLAG" val=""/>
  <p:tag name="KSO_WM_DIAGRAM_GROUP_CODE" val="l1-5"/>
  <p:tag name="KSO_WM_UNIT_TYPE" val="l_h_i"/>
  <p:tag name="KSO_WM_UNIT_INDEX" val="1_4_3"/>
  <p:tag name="KSO_WM_UNIT_FILL_FORE_SCHEMECOLOR_INDEX" val="5"/>
  <p:tag name="KSO_WM_UNIT_TEXT_FILL_FORE_SCHEMECOLOR_INDEX" val="2"/>
  <p:tag name="KSO_WM_UNIT_TEXT_FILL_TYPE" val="1"/>
  <p:tag name="KSO_WM_UNIT_USESOURCEFORMAT_APPLY" val="1"/>
  <p:tag name="KSO_WM_DIAGRAM_VIRTUALLY_FRAME" val="{&quot;height&quot;:352.4,&quot;left&quot;:59.45,&quot;top&quot;:130.5,&quot;width&quot;:851.5438582677165}"/>
</p:tagLst>
</file>

<file path=ppt/tags/tag1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16*i*1"/>
  <p:tag name="KSO_WM_TEMPLATE_CATEGORY" val="custom"/>
  <p:tag name="KSO_WM_TEMPLATE_INDEX" val="20229144"/>
  <p:tag name="KSO_WM_UNIT_LAYERLEVEL" val="1"/>
  <p:tag name="KSO_WM_TAG_VERSION" val="1.0"/>
  <p:tag name="KSO_WM_BEAUTIFY_FLAG" val="#wm#"/>
  <p:tag name="KSO_WM_DIAGRAM_GROUP_CODE" val="l1-5"/>
  <p:tag name="KSO_WM_UNIT_TYPE" val="i"/>
  <p:tag name="KSO_WM_UNIT_INDEX" val="1"/>
  <p:tag name="KSO_WM_UNIT_FILL_FORE_SCHEMECOLOR_INDEX" val="5"/>
  <p:tag name="KSO_WM_UNIT_SHADOW_SCHEMECOLOR_INDEX" val="5"/>
  <p:tag name="KSO_WM_UNIT_TEXT_FILL_FORE_SCHEMECOLOR_INDEX" val="1"/>
  <p:tag name="KSO_WM_UNIT_TEXT_FILL_TYPE" val="1"/>
  <p:tag name="KSO_WM_UNIT_USESOURCEFORMAT_APPLY" val="1"/>
</p:tagLst>
</file>

<file path=ppt/tags/tag1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16*l_h_i*1_3_1"/>
  <p:tag name="KSO_WM_TEMPLATE_CATEGORY" val="custom"/>
  <p:tag name="KSO_WM_TEMPLATE_INDEX" val="20229144"/>
  <p:tag name="KSO_WM_UNIT_LAYERLEVEL" val="1_1_1"/>
  <p:tag name="KSO_WM_TAG_VERSION" val="1.0"/>
  <p:tag name="KSO_WM_BEAUTIFY_FLAG" val=""/>
  <p:tag name="KSO_WM_DIAGRAM_GROUP_CODE" val="l1-5"/>
  <p:tag name="KSO_WM_UNIT_TYPE" val="l_h_i"/>
  <p:tag name="KSO_WM_UNIT_INDEX" val="1_3_1"/>
  <p:tag name="KSO_WM_UNIT_FILL_FORE_SCHEMECOLOR_INDEX" val="5"/>
  <p:tag name="KSO_WM_UNIT_SHADOW_SCHEMECOLOR_INDEX" val="13"/>
  <p:tag name="KSO_WM_UNIT_TEXT_FILL_FORE_SCHEMECOLOR_INDEX" val="2"/>
  <p:tag name="KSO_WM_UNIT_TEXT_FILL_TYPE" val="1"/>
  <p:tag name="KSO_WM_UNIT_USESOURCEFORMAT_APPLY" val="1"/>
  <p:tag name="KSO_WM_DIAGRAM_VIRTUALLY_FRAME" val="{&quot;height&quot;:352.4,&quot;left&quot;:59.45,&quot;top&quot;:130.5,&quot;width&quot;:851.5438582677165}"/>
</p:tagLst>
</file>

<file path=ppt/tags/tag1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16*l_h_i*1_4_1"/>
  <p:tag name="KSO_WM_TEMPLATE_CATEGORY" val="custom"/>
  <p:tag name="KSO_WM_TEMPLATE_INDEX" val="20229144"/>
  <p:tag name="KSO_WM_UNIT_LAYERLEVEL" val="1_1_1"/>
  <p:tag name="KSO_WM_TAG_VERSION" val="1.0"/>
  <p:tag name="KSO_WM_BEAUTIFY_FLAG" val=""/>
  <p:tag name="KSO_WM_DIAGRAM_GROUP_CODE" val="l1-5"/>
  <p:tag name="KSO_WM_UNIT_TYPE" val="l_h_i"/>
  <p:tag name="KSO_WM_UNIT_INDEX" val="1_4_1"/>
  <p:tag name="KSO_WM_UNIT_FILL_FORE_SCHEMECOLOR_INDEX" val="14"/>
  <p:tag name="KSO_WM_UNIT_FILL_TYPE" val="1"/>
  <p:tag name="KSO_WM_UNIT_SHADOW_SCHEMECOLOR_INDEX" val="13"/>
  <p:tag name="KSO_WM_UNIT_TEXT_FILL_FORE_SCHEMECOLOR_INDEX" val="2"/>
  <p:tag name="KSO_WM_UNIT_TEXT_FILL_TYPE" val="1"/>
  <p:tag name="KSO_WM_UNIT_USESOURCEFORMAT_APPLY" val="1"/>
  <p:tag name="KSO_WM_DIAGRAM_VIRTUALLY_FRAME" val="{&quot;height&quot;:352.4,&quot;left&quot;:59.45,&quot;top&quot;:130.5,&quot;width&quot;:851.5438582677165}"/>
</p:tagLst>
</file>

<file path=ppt/tags/tag1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16*l_h_a*1_4_1"/>
  <p:tag name="KSO_WM_TEMPLATE_CATEGORY" val="custom"/>
  <p:tag name="KSO_WM_TEMPLATE_INDEX" val="20229144"/>
  <p:tag name="KSO_WM_UNIT_LAYERLEVEL" val="1_1_1"/>
  <p:tag name="KSO_WM_TAG_VERSION" val="1.0"/>
  <p:tag name="KSO_WM_BEAUTIFY_FLAG" val=""/>
  <p:tag name="KSO_WM_UNIT_ISCONTENTSTITLE" val="0"/>
  <p:tag name="KSO_WM_UNIT_ISNUMDGMTITLE" val="0"/>
  <p:tag name="KSO_WM_UNIT_PRESET_TEXT" val="1000"/>
  <p:tag name="KSO_WM_UNIT_NOCLEAR" val="0"/>
  <p:tag name="KSO_WM_DIAGRAM_GROUP_CODE" val="l1-5"/>
  <p:tag name="KSO_WM_UNIT_TYPE" val="l_h_a"/>
  <p:tag name="KSO_WM_UNIT_INDEX" val="1_4_1"/>
  <p:tag name="KSO_WM_UNIT_TEXT_FILL_FORE_SCHEMECOLOR_INDEX" val="5"/>
  <p:tag name="KSO_WM_UNIT_TEXT_FILL_TYPE" val="1"/>
  <p:tag name="KSO_WM_UNIT_USESOURCEFORMAT_APPLY" val="1"/>
  <p:tag name="KSO_WM_DIAGRAM_VIRTUALLY_FRAME" val="{&quot;height&quot;:352.4,&quot;left&quot;:59.45,&quot;top&quot;:130.5,&quot;width&quot;:851.5438582677165}"/>
</p:tagLst>
</file>

<file path=ppt/tags/tag1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16*l_h_i*1_4_3"/>
  <p:tag name="KSO_WM_TEMPLATE_CATEGORY" val="custom"/>
  <p:tag name="KSO_WM_TEMPLATE_INDEX" val="20229144"/>
  <p:tag name="KSO_WM_UNIT_LAYERLEVEL" val="1_1_1"/>
  <p:tag name="KSO_WM_TAG_VERSION" val="1.0"/>
  <p:tag name="KSO_WM_BEAUTIFY_FLAG" val=""/>
  <p:tag name="KSO_WM_DIAGRAM_GROUP_CODE" val="l1-5"/>
  <p:tag name="KSO_WM_UNIT_TYPE" val="l_h_i"/>
  <p:tag name="KSO_WM_UNIT_INDEX" val="1_4_3"/>
  <p:tag name="KSO_WM_UNIT_FILL_FORE_SCHEMECOLOR_INDEX" val="5"/>
  <p:tag name="KSO_WM_UNIT_TEXT_FILL_FORE_SCHEMECOLOR_INDEX" val="2"/>
  <p:tag name="KSO_WM_UNIT_TEXT_FILL_TYPE" val="1"/>
  <p:tag name="KSO_WM_UNIT_USESOURCEFORMAT_APPLY" val="1"/>
  <p:tag name="KSO_WM_DIAGRAM_VIRTUALLY_FRAME" val="{&quot;height&quot;:352.4,&quot;left&quot;:59.45,&quot;top&quot;:130.5,&quot;width&quot;:851.5438582677165}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16*l_h_i*1_4_1"/>
  <p:tag name="KSO_WM_TEMPLATE_CATEGORY" val="custom"/>
  <p:tag name="KSO_WM_TEMPLATE_INDEX" val="20229144"/>
  <p:tag name="KSO_WM_UNIT_LAYERLEVEL" val="1_1_1"/>
  <p:tag name="KSO_WM_TAG_VERSION" val="1.0"/>
  <p:tag name="KSO_WM_BEAUTIFY_FLAG" val=""/>
  <p:tag name="KSO_WM_DIAGRAM_GROUP_CODE" val="l1-5"/>
  <p:tag name="KSO_WM_UNIT_TYPE" val="l_h_i"/>
  <p:tag name="KSO_WM_UNIT_INDEX" val="1_4_1"/>
  <p:tag name="KSO_WM_UNIT_FILL_FORE_SCHEMECOLOR_INDEX" val="14"/>
  <p:tag name="KSO_WM_UNIT_FILL_TYPE" val="1"/>
  <p:tag name="KSO_WM_UNIT_SHADOW_SCHEMECOLOR_INDEX" val="13"/>
  <p:tag name="KSO_WM_UNIT_TEXT_FILL_FORE_SCHEMECOLOR_INDEX" val="2"/>
  <p:tag name="KSO_WM_UNIT_TEXT_FILL_TYPE" val="1"/>
  <p:tag name="KSO_WM_UNIT_USESOURCEFORMAT_APPLY" val="1"/>
  <p:tag name="KSO_WM_DIAGRAM_VIRTUALLY_FRAME" val="{&quot;height&quot;:352.4,&quot;left&quot;:59.45,&quot;top&quot;:130.5,&quot;width&quot;:851.5438582677165}"/>
</p:tagLst>
</file>

<file path=ppt/tags/tag1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16*l_h_a*1_4_1"/>
  <p:tag name="KSO_WM_TEMPLATE_CATEGORY" val="custom"/>
  <p:tag name="KSO_WM_TEMPLATE_INDEX" val="20229144"/>
  <p:tag name="KSO_WM_UNIT_LAYERLEVEL" val="1_1_1"/>
  <p:tag name="KSO_WM_TAG_VERSION" val="1.0"/>
  <p:tag name="KSO_WM_BEAUTIFY_FLAG" val=""/>
  <p:tag name="KSO_WM_UNIT_ISCONTENTSTITLE" val="0"/>
  <p:tag name="KSO_WM_UNIT_ISNUMDGMTITLE" val="0"/>
  <p:tag name="KSO_WM_UNIT_PRESET_TEXT" val="1000"/>
  <p:tag name="KSO_WM_UNIT_NOCLEAR" val="0"/>
  <p:tag name="KSO_WM_DIAGRAM_GROUP_CODE" val="l1-5"/>
  <p:tag name="KSO_WM_UNIT_TYPE" val="l_h_a"/>
  <p:tag name="KSO_WM_UNIT_INDEX" val="1_4_1"/>
  <p:tag name="KSO_WM_UNIT_TEXT_FILL_FORE_SCHEMECOLOR_INDEX" val="5"/>
  <p:tag name="KSO_WM_UNIT_TEXT_FILL_TYPE" val="1"/>
  <p:tag name="KSO_WM_UNIT_USESOURCEFORMAT_APPLY" val="1"/>
  <p:tag name="KSO_WM_DIAGRAM_VIRTUALLY_FRAME" val="{&quot;height&quot;:352.4,&quot;left&quot;:59.45,&quot;top&quot;:130.5,&quot;width&quot;:851.5438582677165}"/>
</p:tagLst>
</file>

<file path=ppt/tags/tag1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16*l_h_i*1_4_3"/>
  <p:tag name="KSO_WM_TEMPLATE_CATEGORY" val="custom"/>
  <p:tag name="KSO_WM_TEMPLATE_INDEX" val="20229144"/>
  <p:tag name="KSO_WM_UNIT_LAYERLEVEL" val="1_1_1"/>
  <p:tag name="KSO_WM_TAG_VERSION" val="1.0"/>
  <p:tag name="KSO_WM_BEAUTIFY_FLAG" val=""/>
  <p:tag name="KSO_WM_DIAGRAM_GROUP_CODE" val="l1-5"/>
  <p:tag name="KSO_WM_UNIT_TYPE" val="l_h_i"/>
  <p:tag name="KSO_WM_UNIT_INDEX" val="1_4_3"/>
  <p:tag name="KSO_WM_UNIT_FILL_FORE_SCHEMECOLOR_INDEX" val="5"/>
  <p:tag name="KSO_WM_UNIT_TEXT_FILL_FORE_SCHEMECOLOR_INDEX" val="2"/>
  <p:tag name="KSO_WM_UNIT_TEXT_FILL_TYPE" val="1"/>
  <p:tag name="KSO_WM_UNIT_USESOURCEFORMAT_APPLY" val="1"/>
  <p:tag name="KSO_WM_DIAGRAM_VIRTUALLY_FRAME" val="{&quot;height&quot;:352.4,&quot;left&quot;:59.45,&quot;top&quot;:130.5,&quot;width&quot;:851.5438582677165}"/>
</p:tagLst>
</file>

<file path=ppt/tags/tag133.xml><?xml version="1.0" encoding="utf-8"?>
<p:tagLst xmlns:p="http://schemas.openxmlformats.org/presentationml/2006/main">
  <p:tag name="KSO_WM_BEAUTIFY_FLAG" val=""/>
</p:tagLst>
</file>

<file path=ppt/tags/tag134.xml><?xml version="1.0" encoding="utf-8"?>
<p:tagLst xmlns:p="http://schemas.openxmlformats.org/presentationml/2006/main">
  <p:tag name="KSO_WM_BEAUTIFY_FLAG" val=""/>
</p:tagLst>
</file>

<file path=ppt/tags/tag135.xml><?xml version="1.0" encoding="utf-8"?>
<p:tagLst xmlns:p="http://schemas.openxmlformats.org/presentationml/2006/main">
  <p:tag name="KSO_WM_BEAUTIFY_FLAG" val="#wm#"/>
  <p:tag name="KSO_WM_TEMPLATE_CATEGORY" val="custom"/>
  <p:tag name="KSO_WM_TEMPLATE_INDEX" val="20229144"/>
  <p:tag name="KSO_WM_SLIDE_ID" val="custom20229144_16"/>
  <p:tag name="KSO_WM_TEMPLATE_SUBCATEGORY" val="0"/>
  <p:tag name="KSO_WM_TEMPLATE_MASTER_TYPE" val="1"/>
  <p:tag name="KSO_WM_TEMPLATE_COLOR_TYPE" val="1"/>
  <p:tag name="KSO_WM_SLIDE_ITEM_CNT" val="4"/>
  <p:tag name="KSO_WM_SLIDE_INDEX" val="16"/>
  <p:tag name="KSO_WM_TAG_VERSION" val="1.0"/>
  <p:tag name="KSO_WM_SLIDE_TYPE" val="text"/>
  <p:tag name="KSO_WM_SLIDE_SUBTYPE" val="diag"/>
  <p:tag name="KSO_WM_SLIDE_SIZE" val="851.544*352.4"/>
  <p:tag name="KSO_WM_SLIDE_POSITION" val="59.45*130.5"/>
  <p:tag name="KSO_WM_DIAGRAM_GROUP_CODE" val="l1-5"/>
  <p:tag name="KSO_WM_SLIDE_DIAGTYPE" val="l"/>
  <p:tag name="KSO_WM_SLIDE_LAYOUT" val="a_l"/>
  <p:tag name="KSO_WM_SLIDE_LAYOUT_CNT" val="1_1"/>
</p:tagLst>
</file>

<file path=ppt/tags/tag1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3*a*1"/>
  <p:tag name="KSO_WM_TEMPLATE_CATEGORY" val="custom"/>
  <p:tag name="KSO_WM_TEMPLATE_INDEX" val="20229144"/>
  <p:tag name="KSO_WM_UNIT_LAYERLEVEL" val="1"/>
  <p:tag name="KSO_WM_TAG_VERSION" val="1.0"/>
  <p:tag name="KSO_WM_BEAUTIFY_FLAG" val="#wm#"/>
  <p:tag name="KSO_WM_UNIT_ISCONTENTSTITLE" val="1"/>
  <p:tag name="KSO_WM_UNIT_ISNUMDGMTITLE" val="0"/>
  <p:tag name="KSO_WM_UNIT_PRESET_TEXT" val="目 录"/>
  <p:tag name="KSO_WM_UNIT_NOCLEAR" val="1"/>
  <p:tag name="KSO_WM_UNIT_VALUE" val="2"/>
  <p:tag name="KSO_WM_DIAGRAM_GROUP_CODE" val="l1-1"/>
  <p:tag name="KSO_WM_UNIT_TYPE" val="a"/>
  <p:tag name="KSO_WM_UNIT_INDEX" val="1"/>
  <p:tag name="KSO_WM_UNIT_TEXT_FILL_FORE_SCHEMECOLOR_INDEX" val="5"/>
  <p:tag name="KSO_WM_UNIT_USESOURCEFORMAT_APPLY" val="1"/>
</p:tagLst>
</file>

<file path=ppt/tags/tag137.xml><?xml version="1.0" encoding="utf-8"?>
<p:tagLst xmlns:p="http://schemas.openxmlformats.org/presentationml/2006/main">
  <p:tag name="KSO_WM_UNIT_FILL_FORE_SCHEMECOLOR_INDEX_BRIGHTNESS" val="0"/>
  <p:tag name="KSO_WM_UNIT_FILL_FORE_SCHEMECOLOR_INDEX" val="5"/>
  <p:tag name="KSO_WM_UNIT_FILL_TYPE" val="1"/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13"/>
  <p:tag name="KSO_WM_UNIT_TEXT_FILL_TYPE" val="1"/>
  <p:tag name="KSO_WM_UNIT_HIGHLIGHT" val="0"/>
  <p:tag name="KSO_WM_UNIT_COMPATIBLE" val="0"/>
  <p:tag name="KSO_WM_UNIT_DIAGRAM_ISNUMVISUAL" val="0"/>
  <p:tag name="KSO_WM_UNIT_DIAGRAM_ISREFERUNIT" val="0"/>
  <p:tag name="KSO_WM_UNIT_ID" val="custom20229144_3*l_h_i*1_3_1"/>
  <p:tag name="KSO_WM_TEMPLATE_CATEGORY" val="custom"/>
  <p:tag name="KSO_WM_TEMPLATE_INDEX" val="20229144"/>
  <p:tag name="KSO_WM_UNIT_LAYERLEVEL" val="1_1_1"/>
  <p:tag name="KSO_WM_TAG_VERSION" val="1.0"/>
  <p:tag name="KSO_WM_BEAUTIFY_FLAG" val=""/>
  <p:tag name="KSO_WM_DIAGRAM_GROUP_CODE" val="l1-1"/>
  <p:tag name="KSO_WM_UNIT_TYPE" val="l_h_i"/>
  <p:tag name="KSO_WM_UNIT_INDEX" val="1_3_1"/>
  <p:tag name="KSO_WM_UNIT_SHADOW_SCHEMECOLOR_INDEX" val="5"/>
  <p:tag name="KSO_WM_UNIT_USESOURCEFORMAT_APPLY" val="1"/>
  <p:tag name="KSO_WM_DIAGRAM_VIRTUALLY_FRAME" val="{&quot;height&quot;:121.86754982451002,&quot;left&quot;:110,&quot;top&quot;:236.21473364005692,&quot;width&quot;:822.66754982451}"/>
</p:tagLst>
</file>

<file path=ppt/tags/tag138.xml><?xml version="1.0" encoding="utf-8"?>
<p:tagLst xmlns:p="http://schemas.openxmlformats.org/presentationml/2006/main">
  <p:tag name="KSO_WM_UNIT_FILL_FORE_SCHEMECOLOR_INDEX_BRIGHTNESS" val="0"/>
  <p:tag name="KSO_WM_UNIT_FILL_FORE_SCHEMECOLOR_INDEX" val="5"/>
  <p:tag name="KSO_WM_UNIT_FILL_TYPE" val="1"/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13"/>
  <p:tag name="KSO_WM_UNIT_TEXT_FILL_TYPE" val="1"/>
  <p:tag name="KSO_WM_UNIT_HIGHLIGHT" val="0"/>
  <p:tag name="KSO_WM_UNIT_COMPATIBLE" val="0"/>
  <p:tag name="KSO_WM_UNIT_DIAGRAM_ISNUMVISUAL" val="0"/>
  <p:tag name="KSO_WM_UNIT_DIAGRAM_ISREFERUNIT" val="0"/>
  <p:tag name="KSO_WM_UNIT_ID" val="custom20229144_3*l_h_i*1_2_1"/>
  <p:tag name="KSO_WM_TEMPLATE_CATEGORY" val="custom"/>
  <p:tag name="KSO_WM_TEMPLATE_INDEX" val="20229144"/>
  <p:tag name="KSO_WM_UNIT_LAYERLEVEL" val="1_1_1"/>
  <p:tag name="KSO_WM_TAG_VERSION" val="1.0"/>
  <p:tag name="KSO_WM_BEAUTIFY_FLAG" val=""/>
  <p:tag name="KSO_WM_DIAGRAM_GROUP_CODE" val="l1-1"/>
  <p:tag name="KSO_WM_UNIT_TYPE" val="l_h_i"/>
  <p:tag name="KSO_WM_UNIT_INDEX" val="1_2_1"/>
  <p:tag name="KSO_WM_UNIT_SHADOW_SCHEMECOLOR_INDEX" val="5"/>
  <p:tag name="KSO_WM_UNIT_USESOURCEFORMAT_APPLY" val="1"/>
  <p:tag name="KSO_WM_DIAGRAM_VIRTUALLY_FRAME" val="{&quot;height&quot;:121.86754982451002,&quot;left&quot;:110,&quot;top&quot;:236.21473364005692,&quot;width&quot;:822.66754982451}"/>
</p:tagLst>
</file>

<file path=ppt/tags/tag139.xml><?xml version="1.0" encoding="utf-8"?>
<p:tagLst xmlns:p="http://schemas.openxmlformats.org/presentationml/2006/main">
  <p:tag name="KSO_WM_UNIT_FILL_FORE_SCHEMECOLOR_INDEX_BRIGHTNESS" val="0"/>
  <p:tag name="KSO_WM_UNIT_FILL_FORE_SCHEMECOLOR_INDEX" val="5"/>
  <p:tag name="KSO_WM_UNIT_FILL_TYPE" val="1"/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13"/>
  <p:tag name="KSO_WM_UNIT_TEXT_FILL_TYPE" val="1"/>
  <p:tag name="KSO_WM_UNIT_HIGHLIGHT" val="0"/>
  <p:tag name="KSO_WM_UNIT_COMPATIBLE" val="0"/>
  <p:tag name="KSO_WM_UNIT_DIAGRAM_ISNUMVISUAL" val="0"/>
  <p:tag name="KSO_WM_UNIT_DIAGRAM_ISREFERUNIT" val="0"/>
  <p:tag name="KSO_WM_UNIT_ID" val="custom20229144_3*l_h_i*1_1_1"/>
  <p:tag name="KSO_WM_TEMPLATE_CATEGORY" val="custom"/>
  <p:tag name="KSO_WM_TEMPLATE_INDEX" val="20229144"/>
  <p:tag name="KSO_WM_UNIT_LAYERLEVEL" val="1_1_1"/>
  <p:tag name="KSO_WM_TAG_VERSION" val="1.0"/>
  <p:tag name="KSO_WM_BEAUTIFY_FLAG" val=""/>
  <p:tag name="KSO_WM_DIAGRAM_GROUP_CODE" val="l1-1"/>
  <p:tag name="KSO_WM_UNIT_TYPE" val="l_h_i"/>
  <p:tag name="KSO_WM_UNIT_INDEX" val="1_1_1"/>
  <p:tag name="KSO_WM_UNIT_SHADOW_SCHEMECOLOR_INDEX" val="5"/>
  <p:tag name="KSO_WM_UNIT_USESOURCEFORMAT_APPLY" val="1"/>
  <p:tag name="KSO_WM_DIAGRAM_VIRTUALLY_FRAME" val="{&quot;height&quot;:121.86754982451002,&quot;left&quot;:110,&quot;top&quot;:236.21473364005692,&quot;width&quot;:822.66754982451}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3*l_h_i*1_1_3"/>
  <p:tag name="KSO_WM_TEMPLATE_CATEGORY" val="custom"/>
  <p:tag name="KSO_WM_TEMPLATE_INDEX" val="20229144"/>
  <p:tag name="KSO_WM_UNIT_LAYERLEVEL" val="1_1_1"/>
  <p:tag name="KSO_WM_TAG_VERSION" val="1.0"/>
  <p:tag name="KSO_WM_BEAUTIFY_FLAG" val=""/>
  <p:tag name="KSO_WM_DIAGRAM_GROUP_CODE" val="l1-1"/>
  <p:tag name="KSO_WM_UNIT_TYPE" val="l_h_i"/>
  <p:tag name="KSO_WM_UNIT_INDEX" val="1_1_3"/>
  <p:tag name="KSO_WM_UNIT_FILL_FORE_SCHEMECOLOR_INDEX" val="14"/>
  <p:tag name="KSO_WM_UNIT_FILL_TYPE" val="1"/>
  <p:tag name="KSO_WM_UNIT_SHADOW_SCHEMECOLOR_INDEX" val="5"/>
  <p:tag name="KSO_WM_UNIT_TEXT_FILL_FORE_SCHEMECOLOR_INDEX" val="2"/>
  <p:tag name="KSO_WM_UNIT_TEXT_FILL_TYPE" val="1"/>
  <p:tag name="KSO_WM_UNIT_USESOURCEFORMAT_APPLY" val="1"/>
  <p:tag name="KSO_WM_DIAGRAM_VIRTUALLY_FRAME" val="{&quot;height&quot;:121.86754982451002,&quot;left&quot;:110,&quot;top&quot;:236.21473364005692,&quot;width&quot;:822.66754982451}"/>
</p:tagLst>
</file>

<file path=ppt/tags/tag1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3*l_h_i*1_1_2"/>
  <p:tag name="KSO_WM_TEMPLATE_CATEGORY" val="custom"/>
  <p:tag name="KSO_WM_TEMPLATE_INDEX" val="20229144"/>
  <p:tag name="KSO_WM_UNIT_LAYERLEVEL" val="1_1_1"/>
  <p:tag name="KSO_WM_TAG_VERSION" val="1.0"/>
  <p:tag name="KSO_WM_BEAUTIFY_FLAG" val=""/>
  <p:tag name="KSO_WM_DIAGRAM_GROUP_CODE" val="l1-1"/>
  <p:tag name="KSO_WM_UNIT_SUBTYPE" val="d"/>
  <p:tag name="KSO_WM_UNIT_TYPE" val="l_h_i"/>
  <p:tag name="KSO_WM_UNIT_INDEX" val="1_1_2"/>
  <p:tag name="KSO_WM_UNIT_TEXT_FILL_FORE_SCHEMECOLOR_INDEX" val="5"/>
  <p:tag name="KSO_WM_UNIT_TEXT_FILL_TYPE" val="1"/>
  <p:tag name="KSO_WM_UNIT_USESOURCEFORMAT_APPLY" val="1"/>
  <p:tag name="KSO_WM_DIAGRAM_VIRTUALLY_FRAME" val="{&quot;height&quot;:121.86754982451002,&quot;left&quot;:110,&quot;top&quot;:236.21473364005692,&quot;width&quot;:822.66754982451}"/>
</p:tagLst>
</file>

<file path=ppt/tags/tag1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3*l_h_i*1_1_4"/>
  <p:tag name="KSO_WM_TEMPLATE_CATEGORY" val="custom"/>
  <p:tag name="KSO_WM_TEMPLATE_INDEX" val="20229144"/>
  <p:tag name="KSO_WM_UNIT_LAYERLEVEL" val="1_1_1"/>
  <p:tag name="KSO_WM_TAG_VERSION" val="1.0"/>
  <p:tag name="KSO_WM_BEAUTIFY_FLAG" val=""/>
  <p:tag name="KSO_WM_DIAGRAM_GROUP_CODE" val="l1-1"/>
  <p:tag name="KSO_WM_UNIT_TYPE" val="l_h_i"/>
  <p:tag name="KSO_WM_UNIT_INDEX" val="1_1_4"/>
  <p:tag name="KSO_WM_UNIT_FILL_FORE_SCHEMECOLOR_INDEX" val="5"/>
  <p:tag name="KSO_WM_UNIT_FILL_BACK_SCHEMECOLOR_INDEX" val="5"/>
  <p:tag name="KSO_WM_UNIT_FILL_TYPE" val="2"/>
  <p:tag name="KSO_WM_UNIT_TEXT_FILL_FORE_SCHEMECOLOR_INDEX" val="2"/>
  <p:tag name="KSO_WM_UNIT_TEXT_FILL_TYPE" val="1"/>
  <p:tag name="KSO_WM_UNIT_USESOURCEFORMAT_APPLY" val="1"/>
  <p:tag name="KSO_WM_DIAGRAM_VIRTUALLY_FRAME" val="{&quot;height&quot;:121.86754982451002,&quot;left&quot;:110,&quot;top&quot;:236.21473364005692,&quot;width&quot;:822.66754982451}"/>
</p:tagLst>
</file>

<file path=ppt/tags/tag1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3*l_h_f*1_1_1"/>
  <p:tag name="KSO_WM_TEMPLATE_CATEGORY" val="custom"/>
  <p:tag name="KSO_WM_TEMPLATE_INDEX" val="20229144"/>
  <p:tag name="KSO_WM_UNIT_LAYERLEVEL" val="1_1_1"/>
  <p:tag name="KSO_WM_TAG_VERSION" val="1.0"/>
  <p:tag name="KSO_WM_BEAUTIFY_FLAG" val=""/>
  <p:tag name="KSO_WM_UNIT_SUBTYPE" val="a"/>
  <p:tag name="KSO_WM_UNIT_PRESET_TEXT" val="单击添加内容文本"/>
  <p:tag name="KSO_WM_UNIT_NOCLEAR" val="0"/>
  <p:tag name="KSO_WM_DIAGRAM_GROUP_CODE" val="l1-1"/>
  <p:tag name="KSO_WM_UNIT_TYPE" val="l_h_f"/>
  <p:tag name="KSO_WM_UNIT_INDEX" val="1_1_1"/>
  <p:tag name="KSO_WM_UNIT_TEXT_FILL_FORE_SCHEMECOLOR_INDEX" val="13"/>
  <p:tag name="KSO_WM_UNIT_TEXT_FILL_TYPE" val="1"/>
  <p:tag name="KSO_WM_UNIT_USESOURCEFORMAT_APPLY" val="1"/>
  <p:tag name="KSO_WM_DIAGRAM_VIRTUALLY_FRAME" val="{&quot;height&quot;:121.86754982451002,&quot;left&quot;:110,&quot;top&quot;:236.21473364005692,&quot;width&quot;:822.66754982451}"/>
</p:tagLst>
</file>

<file path=ppt/tags/tag1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3*l_h_i*1_2_3"/>
  <p:tag name="KSO_WM_TEMPLATE_CATEGORY" val="custom"/>
  <p:tag name="KSO_WM_TEMPLATE_INDEX" val="20229144"/>
  <p:tag name="KSO_WM_UNIT_LAYERLEVEL" val="1_1_1"/>
  <p:tag name="KSO_WM_TAG_VERSION" val="1.0"/>
  <p:tag name="KSO_WM_BEAUTIFY_FLAG" val=""/>
  <p:tag name="KSO_WM_DIAGRAM_GROUP_CODE" val="l1-1"/>
  <p:tag name="KSO_WM_UNIT_TYPE" val="l_h_i"/>
  <p:tag name="KSO_WM_UNIT_INDEX" val="1_2_3"/>
  <p:tag name="KSO_WM_UNIT_FILL_FORE_SCHEMECOLOR_INDEX" val="14"/>
  <p:tag name="KSO_WM_UNIT_FILL_TYPE" val="1"/>
  <p:tag name="KSO_WM_UNIT_SHADOW_SCHEMECOLOR_INDEX" val="5"/>
  <p:tag name="KSO_WM_UNIT_TEXT_FILL_FORE_SCHEMECOLOR_INDEX" val="2"/>
  <p:tag name="KSO_WM_UNIT_TEXT_FILL_TYPE" val="1"/>
  <p:tag name="KSO_WM_UNIT_USESOURCEFORMAT_APPLY" val="1"/>
  <p:tag name="KSO_WM_DIAGRAM_VIRTUALLY_FRAME" val="{&quot;height&quot;:121.86754982451002,&quot;left&quot;:110,&quot;top&quot;:236.21473364005692,&quot;width&quot;:822.66754982451}"/>
</p:tagLst>
</file>

<file path=ppt/tags/tag1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3*l_h_i*1_2_2"/>
  <p:tag name="KSO_WM_TEMPLATE_CATEGORY" val="custom"/>
  <p:tag name="KSO_WM_TEMPLATE_INDEX" val="20229144"/>
  <p:tag name="KSO_WM_UNIT_LAYERLEVEL" val="1_1_1"/>
  <p:tag name="KSO_WM_TAG_VERSION" val="1.0"/>
  <p:tag name="KSO_WM_BEAUTIFY_FLAG" val=""/>
  <p:tag name="KSO_WM_DIAGRAM_GROUP_CODE" val="l1-1"/>
  <p:tag name="KSO_WM_UNIT_SUBTYPE" val="d"/>
  <p:tag name="KSO_WM_UNIT_TYPE" val="l_h_i"/>
  <p:tag name="KSO_WM_UNIT_INDEX" val="1_2_2"/>
  <p:tag name="KSO_WM_UNIT_TEXT_FILL_FORE_SCHEMECOLOR_INDEX" val="5"/>
  <p:tag name="KSO_WM_UNIT_TEXT_FILL_TYPE" val="1"/>
  <p:tag name="KSO_WM_UNIT_USESOURCEFORMAT_APPLY" val="1"/>
  <p:tag name="KSO_WM_DIAGRAM_VIRTUALLY_FRAME" val="{&quot;height&quot;:121.86754982451002,&quot;left&quot;:110,&quot;top&quot;:236.21473364005692,&quot;width&quot;:822.66754982451}"/>
</p:tagLst>
</file>

<file path=ppt/tags/tag1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3*l_h_i*1_2_4"/>
  <p:tag name="KSO_WM_TEMPLATE_CATEGORY" val="custom"/>
  <p:tag name="KSO_WM_TEMPLATE_INDEX" val="20229144"/>
  <p:tag name="KSO_WM_UNIT_LAYERLEVEL" val="1_1_1"/>
  <p:tag name="KSO_WM_TAG_VERSION" val="1.0"/>
  <p:tag name="KSO_WM_BEAUTIFY_FLAG" val=""/>
  <p:tag name="KSO_WM_DIAGRAM_GROUP_CODE" val="l1-1"/>
  <p:tag name="KSO_WM_UNIT_TYPE" val="l_h_i"/>
  <p:tag name="KSO_WM_UNIT_INDEX" val="1_2_4"/>
  <p:tag name="KSO_WM_UNIT_FILL_FORE_SCHEMECOLOR_INDEX" val="5"/>
  <p:tag name="KSO_WM_UNIT_FILL_BACK_SCHEMECOLOR_INDEX" val="5"/>
  <p:tag name="KSO_WM_UNIT_FILL_TYPE" val="2"/>
  <p:tag name="KSO_WM_UNIT_TEXT_FILL_FORE_SCHEMECOLOR_INDEX" val="2"/>
  <p:tag name="KSO_WM_UNIT_TEXT_FILL_TYPE" val="1"/>
  <p:tag name="KSO_WM_UNIT_USESOURCEFORMAT_APPLY" val="1"/>
  <p:tag name="KSO_WM_DIAGRAM_VIRTUALLY_FRAME" val="{&quot;height&quot;:121.86754982451002,&quot;left&quot;:110,&quot;top&quot;:236.21473364005692,&quot;width&quot;:822.66754982451}"/>
</p:tagLst>
</file>

<file path=ppt/tags/tag1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3*l_h_f*1_2_1"/>
  <p:tag name="KSO_WM_TEMPLATE_CATEGORY" val="custom"/>
  <p:tag name="KSO_WM_TEMPLATE_INDEX" val="20229144"/>
  <p:tag name="KSO_WM_UNIT_LAYERLEVEL" val="1_1_1"/>
  <p:tag name="KSO_WM_TAG_VERSION" val="1.0"/>
  <p:tag name="KSO_WM_BEAUTIFY_FLAG" val=""/>
  <p:tag name="KSO_WM_UNIT_SUBTYPE" val="a"/>
  <p:tag name="KSO_WM_UNIT_PRESET_TEXT" val="单击添加内容文本"/>
  <p:tag name="KSO_WM_UNIT_NOCLEAR" val="0"/>
  <p:tag name="KSO_WM_DIAGRAM_GROUP_CODE" val="l1-1"/>
  <p:tag name="KSO_WM_UNIT_TYPE" val="l_h_f"/>
  <p:tag name="KSO_WM_UNIT_INDEX" val="1_2_1"/>
  <p:tag name="KSO_WM_UNIT_TEXT_FILL_FORE_SCHEMECOLOR_INDEX" val="13"/>
  <p:tag name="KSO_WM_UNIT_TEXT_FILL_TYPE" val="1"/>
  <p:tag name="KSO_WM_UNIT_USESOURCEFORMAT_APPLY" val="1"/>
  <p:tag name="KSO_WM_DIAGRAM_VIRTUALLY_FRAME" val="{&quot;height&quot;:121.86754982451002,&quot;left&quot;:110,&quot;top&quot;:236.21473364005692,&quot;width&quot;:822.66754982451}"/>
</p:tagLst>
</file>

<file path=ppt/tags/tag1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3*l_h_i*1_3_3"/>
  <p:tag name="KSO_WM_TEMPLATE_CATEGORY" val="custom"/>
  <p:tag name="KSO_WM_TEMPLATE_INDEX" val="20229144"/>
  <p:tag name="KSO_WM_UNIT_LAYERLEVEL" val="1_1_1"/>
  <p:tag name="KSO_WM_TAG_VERSION" val="1.0"/>
  <p:tag name="KSO_WM_BEAUTIFY_FLAG" val=""/>
  <p:tag name="KSO_WM_DIAGRAM_GROUP_CODE" val="l1-1"/>
  <p:tag name="KSO_WM_UNIT_TYPE" val="l_h_i"/>
  <p:tag name="KSO_WM_UNIT_INDEX" val="1_3_3"/>
  <p:tag name="KSO_WM_UNIT_FILL_FORE_SCHEMECOLOR_INDEX" val="14"/>
  <p:tag name="KSO_WM_UNIT_FILL_TYPE" val="1"/>
  <p:tag name="KSO_WM_UNIT_SHADOW_SCHEMECOLOR_INDEX" val="5"/>
  <p:tag name="KSO_WM_UNIT_TEXT_FILL_FORE_SCHEMECOLOR_INDEX" val="2"/>
  <p:tag name="KSO_WM_UNIT_TEXT_FILL_TYPE" val="1"/>
  <p:tag name="KSO_WM_UNIT_USESOURCEFORMAT_APPLY" val="1"/>
  <p:tag name="KSO_WM_DIAGRAM_VIRTUALLY_FRAME" val="{&quot;height&quot;:121.86754982451002,&quot;left&quot;:110,&quot;top&quot;:236.21473364005692,&quot;width&quot;:822.66754982451}"/>
</p:tagLst>
</file>

<file path=ppt/tags/tag1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3*l_h_i*1_3_2"/>
  <p:tag name="KSO_WM_TEMPLATE_CATEGORY" val="custom"/>
  <p:tag name="KSO_WM_TEMPLATE_INDEX" val="20229144"/>
  <p:tag name="KSO_WM_UNIT_LAYERLEVEL" val="1_1_1"/>
  <p:tag name="KSO_WM_TAG_VERSION" val="1.0"/>
  <p:tag name="KSO_WM_BEAUTIFY_FLAG" val=""/>
  <p:tag name="KSO_WM_DIAGRAM_GROUP_CODE" val="l1-1"/>
  <p:tag name="KSO_WM_UNIT_SUBTYPE" val="d"/>
  <p:tag name="KSO_WM_UNIT_TYPE" val="l_h_i"/>
  <p:tag name="KSO_WM_UNIT_INDEX" val="1_3_2"/>
  <p:tag name="KSO_WM_UNIT_TEXT_FILL_FORE_SCHEMECOLOR_INDEX" val="5"/>
  <p:tag name="KSO_WM_UNIT_TEXT_FILL_TYPE" val="1"/>
  <p:tag name="KSO_WM_UNIT_USESOURCEFORMAT_APPLY" val="1"/>
  <p:tag name="KSO_WM_DIAGRAM_VIRTUALLY_FRAME" val="{&quot;height&quot;:121.86754982451002,&quot;left&quot;:110,&quot;top&quot;:236.21473364005692,&quot;width&quot;:822.66754982451}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3*l_h_i*1_3_4"/>
  <p:tag name="KSO_WM_TEMPLATE_CATEGORY" val="custom"/>
  <p:tag name="KSO_WM_TEMPLATE_INDEX" val="20229144"/>
  <p:tag name="KSO_WM_UNIT_LAYERLEVEL" val="1_1_1"/>
  <p:tag name="KSO_WM_TAG_VERSION" val="1.0"/>
  <p:tag name="KSO_WM_BEAUTIFY_FLAG" val=""/>
  <p:tag name="KSO_WM_DIAGRAM_GROUP_CODE" val="l1-1"/>
  <p:tag name="KSO_WM_UNIT_TYPE" val="l_h_i"/>
  <p:tag name="KSO_WM_UNIT_INDEX" val="1_3_4"/>
  <p:tag name="KSO_WM_UNIT_FILL_FORE_SCHEMECOLOR_INDEX" val="5"/>
  <p:tag name="KSO_WM_UNIT_FILL_BACK_SCHEMECOLOR_INDEX" val="5"/>
  <p:tag name="KSO_WM_UNIT_FILL_TYPE" val="2"/>
  <p:tag name="KSO_WM_UNIT_TEXT_FILL_FORE_SCHEMECOLOR_INDEX" val="2"/>
  <p:tag name="KSO_WM_UNIT_TEXT_FILL_TYPE" val="1"/>
  <p:tag name="KSO_WM_UNIT_USESOURCEFORMAT_APPLY" val="1"/>
  <p:tag name="KSO_WM_DIAGRAM_VIRTUALLY_FRAME" val="{&quot;height&quot;:121.86754982451002,&quot;left&quot;:110,&quot;top&quot;:236.21473364005692,&quot;width&quot;:822.66754982451}"/>
</p:tagLst>
</file>

<file path=ppt/tags/tag1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3*l_h_f*1_3_1"/>
  <p:tag name="KSO_WM_TEMPLATE_CATEGORY" val="custom"/>
  <p:tag name="KSO_WM_TEMPLATE_INDEX" val="20229144"/>
  <p:tag name="KSO_WM_UNIT_LAYERLEVEL" val="1_1_1"/>
  <p:tag name="KSO_WM_TAG_VERSION" val="1.0"/>
  <p:tag name="KSO_WM_BEAUTIFY_FLAG" val=""/>
  <p:tag name="KSO_WM_UNIT_SUBTYPE" val="a"/>
  <p:tag name="KSO_WM_UNIT_PRESET_TEXT" val="单击添加内容文本"/>
  <p:tag name="KSO_WM_UNIT_NOCLEAR" val="0"/>
  <p:tag name="KSO_WM_DIAGRAM_GROUP_CODE" val="l1-1"/>
  <p:tag name="KSO_WM_UNIT_TYPE" val="l_h_f"/>
  <p:tag name="KSO_WM_UNIT_INDEX" val="1_3_1"/>
  <p:tag name="KSO_WM_UNIT_TEXT_FILL_FORE_SCHEMECOLOR_INDEX" val="13"/>
  <p:tag name="KSO_WM_UNIT_TEXT_FILL_TYPE" val="1"/>
  <p:tag name="KSO_WM_UNIT_USESOURCEFORMAT_APPLY" val="1"/>
  <p:tag name="KSO_WM_DIAGRAM_VIRTUALLY_FRAME" val="{&quot;height&quot;:121.86754982451002,&quot;left&quot;:110,&quot;top&quot;:236.21473364005692,&quot;width&quot;:822.66754982451}"/>
</p:tagLst>
</file>

<file path=ppt/tags/tag152.xml><?xml version="1.0" encoding="utf-8"?>
<p:tagLst xmlns:p="http://schemas.openxmlformats.org/presentationml/2006/main">
  <p:tag name="KSO_WM_UNIT_FILL_FORE_SCHEMECOLOR_INDEX_BRIGHTNESS" val="0"/>
  <p:tag name="KSO_WM_UNIT_FILL_FORE_SCHEMECOLOR_INDEX" val="5"/>
  <p:tag name="KSO_WM_UNIT_FILL_TYPE" val="1"/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13"/>
  <p:tag name="KSO_WM_UNIT_TEXT_FILL_TYPE" val="1"/>
  <p:tag name="KSO_WM_UNIT_HIGHLIGHT" val="0"/>
  <p:tag name="KSO_WM_UNIT_COMPATIBLE" val="0"/>
  <p:tag name="KSO_WM_UNIT_DIAGRAM_ISNUMVISUAL" val="0"/>
  <p:tag name="KSO_WM_UNIT_DIAGRAM_ISREFERUNIT" val="0"/>
  <p:tag name="KSO_WM_UNIT_ID" val="custom20229144_3*l_h_i*1_3_1"/>
  <p:tag name="KSO_WM_TEMPLATE_CATEGORY" val="custom"/>
  <p:tag name="KSO_WM_TEMPLATE_INDEX" val="20229144"/>
  <p:tag name="KSO_WM_UNIT_LAYERLEVEL" val="1_1_1"/>
  <p:tag name="KSO_WM_TAG_VERSION" val="1.0"/>
  <p:tag name="KSO_WM_BEAUTIFY_FLAG" val=""/>
  <p:tag name="KSO_WM_DIAGRAM_GROUP_CODE" val="l1-1"/>
  <p:tag name="KSO_WM_UNIT_TYPE" val="l_h_i"/>
  <p:tag name="KSO_WM_UNIT_INDEX" val="1_3_1"/>
  <p:tag name="KSO_WM_UNIT_SHADOW_SCHEMECOLOR_INDEX" val="5"/>
  <p:tag name="KSO_WM_UNIT_USESOURCEFORMAT_APPLY" val="1"/>
  <p:tag name="KSO_WM_DIAGRAM_VIRTUALLY_FRAME" val="{&quot;height&quot;:121.86754982451002,&quot;left&quot;:110,&quot;top&quot;:236.21473364005692,&quot;width&quot;:822.66754982451}"/>
</p:tagLst>
</file>

<file path=ppt/tags/tag153.xml><?xml version="1.0" encoding="utf-8"?>
<p:tagLst xmlns:p="http://schemas.openxmlformats.org/presentationml/2006/main">
  <p:tag name="KSO_WM_UNIT_FILL_FORE_SCHEMECOLOR_INDEX_BRIGHTNESS" val="0"/>
  <p:tag name="KSO_WM_UNIT_FILL_FORE_SCHEMECOLOR_INDEX" val="5"/>
  <p:tag name="KSO_WM_UNIT_FILL_TYPE" val="1"/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13"/>
  <p:tag name="KSO_WM_UNIT_TEXT_FILL_TYPE" val="1"/>
  <p:tag name="KSO_WM_UNIT_HIGHLIGHT" val="0"/>
  <p:tag name="KSO_WM_UNIT_COMPATIBLE" val="0"/>
  <p:tag name="KSO_WM_UNIT_DIAGRAM_ISNUMVISUAL" val="0"/>
  <p:tag name="KSO_WM_UNIT_DIAGRAM_ISREFERUNIT" val="0"/>
  <p:tag name="KSO_WM_UNIT_ID" val="custom20229144_3*l_h_i*1_2_1"/>
  <p:tag name="KSO_WM_TEMPLATE_CATEGORY" val="custom"/>
  <p:tag name="KSO_WM_TEMPLATE_INDEX" val="20229144"/>
  <p:tag name="KSO_WM_UNIT_LAYERLEVEL" val="1_1_1"/>
  <p:tag name="KSO_WM_TAG_VERSION" val="1.0"/>
  <p:tag name="KSO_WM_BEAUTIFY_FLAG" val=""/>
  <p:tag name="KSO_WM_DIAGRAM_GROUP_CODE" val="l1-1"/>
  <p:tag name="KSO_WM_UNIT_TYPE" val="l_h_i"/>
  <p:tag name="KSO_WM_UNIT_INDEX" val="1_2_1"/>
  <p:tag name="KSO_WM_UNIT_SHADOW_SCHEMECOLOR_INDEX" val="5"/>
  <p:tag name="KSO_WM_UNIT_USESOURCEFORMAT_APPLY" val="1"/>
  <p:tag name="KSO_WM_DIAGRAM_VIRTUALLY_FRAME" val="{&quot;height&quot;:121.86754982451002,&quot;left&quot;:110,&quot;top&quot;:236.21473364005692,&quot;width&quot;:822.66754982451}"/>
</p:tagLst>
</file>

<file path=ppt/tags/tag154.xml><?xml version="1.0" encoding="utf-8"?>
<p:tagLst xmlns:p="http://schemas.openxmlformats.org/presentationml/2006/main">
  <p:tag name="KSO_WM_UNIT_FILL_FORE_SCHEMECOLOR_INDEX_BRIGHTNESS" val="0"/>
  <p:tag name="KSO_WM_UNIT_FILL_FORE_SCHEMECOLOR_INDEX" val="5"/>
  <p:tag name="KSO_WM_UNIT_FILL_TYPE" val="1"/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13"/>
  <p:tag name="KSO_WM_UNIT_TEXT_FILL_TYPE" val="1"/>
  <p:tag name="KSO_WM_UNIT_HIGHLIGHT" val="0"/>
  <p:tag name="KSO_WM_UNIT_COMPATIBLE" val="0"/>
  <p:tag name="KSO_WM_UNIT_DIAGRAM_ISNUMVISUAL" val="0"/>
  <p:tag name="KSO_WM_UNIT_DIAGRAM_ISREFERUNIT" val="0"/>
  <p:tag name="KSO_WM_UNIT_ID" val="custom20229144_3*l_h_i*1_1_1"/>
  <p:tag name="KSO_WM_TEMPLATE_CATEGORY" val="custom"/>
  <p:tag name="KSO_WM_TEMPLATE_INDEX" val="20229144"/>
  <p:tag name="KSO_WM_UNIT_LAYERLEVEL" val="1_1_1"/>
  <p:tag name="KSO_WM_TAG_VERSION" val="1.0"/>
  <p:tag name="KSO_WM_BEAUTIFY_FLAG" val=""/>
  <p:tag name="KSO_WM_DIAGRAM_GROUP_CODE" val="l1-1"/>
  <p:tag name="KSO_WM_UNIT_TYPE" val="l_h_i"/>
  <p:tag name="KSO_WM_UNIT_INDEX" val="1_1_1"/>
  <p:tag name="KSO_WM_UNIT_SHADOW_SCHEMECOLOR_INDEX" val="5"/>
  <p:tag name="KSO_WM_UNIT_USESOURCEFORMAT_APPLY" val="1"/>
  <p:tag name="KSO_WM_DIAGRAM_VIRTUALLY_FRAME" val="{&quot;height&quot;:121.86754982451002,&quot;left&quot;:110,&quot;top&quot;:236.21473364005692,&quot;width&quot;:822.66754982451}"/>
</p:tagLst>
</file>

<file path=ppt/tags/tag1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3*l_h_i*1_1_3"/>
  <p:tag name="KSO_WM_TEMPLATE_CATEGORY" val="custom"/>
  <p:tag name="KSO_WM_TEMPLATE_INDEX" val="20229144"/>
  <p:tag name="KSO_WM_UNIT_LAYERLEVEL" val="1_1_1"/>
  <p:tag name="KSO_WM_TAG_VERSION" val="1.0"/>
  <p:tag name="KSO_WM_BEAUTIFY_FLAG" val=""/>
  <p:tag name="KSO_WM_DIAGRAM_GROUP_CODE" val="l1-1"/>
  <p:tag name="KSO_WM_UNIT_TYPE" val="l_h_i"/>
  <p:tag name="KSO_WM_UNIT_INDEX" val="1_1_3"/>
  <p:tag name="KSO_WM_UNIT_FILL_FORE_SCHEMECOLOR_INDEX" val="14"/>
  <p:tag name="KSO_WM_UNIT_FILL_TYPE" val="1"/>
  <p:tag name="KSO_WM_UNIT_SHADOW_SCHEMECOLOR_INDEX" val="5"/>
  <p:tag name="KSO_WM_UNIT_TEXT_FILL_FORE_SCHEMECOLOR_INDEX" val="2"/>
  <p:tag name="KSO_WM_UNIT_TEXT_FILL_TYPE" val="1"/>
  <p:tag name="KSO_WM_UNIT_USESOURCEFORMAT_APPLY" val="1"/>
  <p:tag name="KSO_WM_DIAGRAM_VIRTUALLY_FRAME" val="{&quot;height&quot;:121.86754982451002,&quot;left&quot;:110,&quot;top&quot;:236.21473364005692,&quot;width&quot;:822.66754982451}"/>
</p:tagLst>
</file>

<file path=ppt/tags/tag1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3*l_h_i*1_1_2"/>
  <p:tag name="KSO_WM_TEMPLATE_CATEGORY" val="custom"/>
  <p:tag name="KSO_WM_TEMPLATE_INDEX" val="20229144"/>
  <p:tag name="KSO_WM_UNIT_LAYERLEVEL" val="1_1_1"/>
  <p:tag name="KSO_WM_TAG_VERSION" val="1.0"/>
  <p:tag name="KSO_WM_BEAUTIFY_FLAG" val=""/>
  <p:tag name="KSO_WM_DIAGRAM_GROUP_CODE" val="l1-1"/>
  <p:tag name="KSO_WM_UNIT_SUBTYPE" val="d"/>
  <p:tag name="KSO_WM_UNIT_TYPE" val="l_h_i"/>
  <p:tag name="KSO_WM_UNIT_INDEX" val="1_1_2"/>
  <p:tag name="KSO_WM_UNIT_TEXT_FILL_FORE_SCHEMECOLOR_INDEX" val="5"/>
  <p:tag name="KSO_WM_UNIT_TEXT_FILL_TYPE" val="1"/>
  <p:tag name="KSO_WM_UNIT_USESOURCEFORMAT_APPLY" val="1"/>
  <p:tag name="KSO_WM_DIAGRAM_VIRTUALLY_FRAME" val="{&quot;height&quot;:121.86754982451002,&quot;left&quot;:110,&quot;top&quot;:236.21473364005692,&quot;width&quot;:822.66754982451}"/>
</p:tagLst>
</file>

<file path=ppt/tags/tag1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3*l_h_i*1_1_4"/>
  <p:tag name="KSO_WM_TEMPLATE_CATEGORY" val="custom"/>
  <p:tag name="KSO_WM_TEMPLATE_INDEX" val="20229144"/>
  <p:tag name="KSO_WM_UNIT_LAYERLEVEL" val="1_1_1"/>
  <p:tag name="KSO_WM_TAG_VERSION" val="1.0"/>
  <p:tag name="KSO_WM_BEAUTIFY_FLAG" val=""/>
  <p:tag name="KSO_WM_DIAGRAM_GROUP_CODE" val="l1-1"/>
  <p:tag name="KSO_WM_UNIT_TYPE" val="l_h_i"/>
  <p:tag name="KSO_WM_UNIT_INDEX" val="1_1_4"/>
  <p:tag name="KSO_WM_UNIT_FILL_FORE_SCHEMECOLOR_INDEX" val="5"/>
  <p:tag name="KSO_WM_UNIT_FILL_BACK_SCHEMECOLOR_INDEX" val="5"/>
  <p:tag name="KSO_WM_UNIT_FILL_TYPE" val="2"/>
  <p:tag name="KSO_WM_UNIT_TEXT_FILL_FORE_SCHEMECOLOR_INDEX" val="2"/>
  <p:tag name="KSO_WM_UNIT_TEXT_FILL_TYPE" val="1"/>
  <p:tag name="KSO_WM_UNIT_USESOURCEFORMAT_APPLY" val="1"/>
  <p:tag name="KSO_WM_DIAGRAM_VIRTUALLY_FRAME" val="{&quot;height&quot;:121.86754982451002,&quot;left&quot;:110,&quot;top&quot;:236.21473364005692,&quot;width&quot;:822.66754982451}"/>
</p:tagLst>
</file>

<file path=ppt/tags/tag1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3*l_h_f*1_1_1"/>
  <p:tag name="KSO_WM_TEMPLATE_CATEGORY" val="custom"/>
  <p:tag name="KSO_WM_TEMPLATE_INDEX" val="20229144"/>
  <p:tag name="KSO_WM_UNIT_LAYERLEVEL" val="1_1_1"/>
  <p:tag name="KSO_WM_TAG_VERSION" val="1.0"/>
  <p:tag name="KSO_WM_BEAUTIFY_FLAG" val=""/>
  <p:tag name="KSO_WM_UNIT_SUBTYPE" val="a"/>
  <p:tag name="KSO_WM_UNIT_PRESET_TEXT" val="单击添加内容文本"/>
  <p:tag name="KSO_WM_UNIT_NOCLEAR" val="0"/>
  <p:tag name="KSO_WM_DIAGRAM_GROUP_CODE" val="l1-1"/>
  <p:tag name="KSO_WM_UNIT_TYPE" val="l_h_f"/>
  <p:tag name="KSO_WM_UNIT_INDEX" val="1_1_1"/>
  <p:tag name="KSO_WM_UNIT_TEXT_FILL_FORE_SCHEMECOLOR_INDEX" val="13"/>
  <p:tag name="KSO_WM_UNIT_TEXT_FILL_TYPE" val="1"/>
  <p:tag name="KSO_WM_UNIT_USESOURCEFORMAT_APPLY" val="1"/>
  <p:tag name="KSO_WM_DIAGRAM_VIRTUALLY_FRAME" val="{&quot;height&quot;:121.86754982451002,&quot;left&quot;:110,&quot;top&quot;:236.21473364005692,&quot;width&quot;:822.66754982451}"/>
</p:tagLst>
</file>

<file path=ppt/tags/tag1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3*l_h_i*1_2_3"/>
  <p:tag name="KSO_WM_TEMPLATE_CATEGORY" val="custom"/>
  <p:tag name="KSO_WM_TEMPLATE_INDEX" val="20229144"/>
  <p:tag name="KSO_WM_UNIT_LAYERLEVEL" val="1_1_1"/>
  <p:tag name="KSO_WM_TAG_VERSION" val="1.0"/>
  <p:tag name="KSO_WM_BEAUTIFY_FLAG" val=""/>
  <p:tag name="KSO_WM_DIAGRAM_GROUP_CODE" val="l1-1"/>
  <p:tag name="KSO_WM_UNIT_TYPE" val="l_h_i"/>
  <p:tag name="KSO_WM_UNIT_INDEX" val="1_2_3"/>
  <p:tag name="KSO_WM_UNIT_FILL_FORE_SCHEMECOLOR_INDEX" val="14"/>
  <p:tag name="KSO_WM_UNIT_FILL_TYPE" val="1"/>
  <p:tag name="KSO_WM_UNIT_SHADOW_SCHEMECOLOR_INDEX" val="5"/>
  <p:tag name="KSO_WM_UNIT_TEXT_FILL_FORE_SCHEMECOLOR_INDEX" val="2"/>
  <p:tag name="KSO_WM_UNIT_TEXT_FILL_TYPE" val="1"/>
  <p:tag name="KSO_WM_UNIT_USESOURCEFORMAT_APPLY" val="1"/>
  <p:tag name="KSO_WM_DIAGRAM_VIRTUALLY_FRAME" val="{&quot;height&quot;:121.86754982451002,&quot;left&quot;:110,&quot;top&quot;:236.21473364005692,&quot;width&quot;:822.66754982451}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3*l_h_i*1_2_2"/>
  <p:tag name="KSO_WM_TEMPLATE_CATEGORY" val="custom"/>
  <p:tag name="KSO_WM_TEMPLATE_INDEX" val="20229144"/>
  <p:tag name="KSO_WM_UNIT_LAYERLEVEL" val="1_1_1"/>
  <p:tag name="KSO_WM_TAG_VERSION" val="1.0"/>
  <p:tag name="KSO_WM_BEAUTIFY_FLAG" val=""/>
  <p:tag name="KSO_WM_DIAGRAM_GROUP_CODE" val="l1-1"/>
  <p:tag name="KSO_WM_UNIT_SUBTYPE" val="d"/>
  <p:tag name="KSO_WM_UNIT_TYPE" val="l_h_i"/>
  <p:tag name="KSO_WM_UNIT_INDEX" val="1_2_2"/>
  <p:tag name="KSO_WM_UNIT_TEXT_FILL_FORE_SCHEMECOLOR_INDEX" val="5"/>
  <p:tag name="KSO_WM_UNIT_TEXT_FILL_TYPE" val="1"/>
  <p:tag name="KSO_WM_UNIT_USESOURCEFORMAT_APPLY" val="1"/>
  <p:tag name="KSO_WM_DIAGRAM_VIRTUALLY_FRAME" val="{&quot;height&quot;:121.86754982451002,&quot;left&quot;:110,&quot;top&quot;:236.21473364005692,&quot;width&quot;:822.66754982451}"/>
</p:tagLst>
</file>

<file path=ppt/tags/tag1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3*l_h_i*1_2_4"/>
  <p:tag name="KSO_WM_TEMPLATE_CATEGORY" val="custom"/>
  <p:tag name="KSO_WM_TEMPLATE_INDEX" val="20229144"/>
  <p:tag name="KSO_WM_UNIT_LAYERLEVEL" val="1_1_1"/>
  <p:tag name="KSO_WM_TAG_VERSION" val="1.0"/>
  <p:tag name="KSO_WM_BEAUTIFY_FLAG" val=""/>
  <p:tag name="KSO_WM_DIAGRAM_GROUP_CODE" val="l1-1"/>
  <p:tag name="KSO_WM_UNIT_TYPE" val="l_h_i"/>
  <p:tag name="KSO_WM_UNIT_INDEX" val="1_2_4"/>
  <p:tag name="KSO_WM_UNIT_FILL_FORE_SCHEMECOLOR_INDEX" val="5"/>
  <p:tag name="KSO_WM_UNIT_FILL_BACK_SCHEMECOLOR_INDEX" val="5"/>
  <p:tag name="KSO_WM_UNIT_FILL_TYPE" val="2"/>
  <p:tag name="KSO_WM_UNIT_TEXT_FILL_FORE_SCHEMECOLOR_INDEX" val="2"/>
  <p:tag name="KSO_WM_UNIT_TEXT_FILL_TYPE" val="1"/>
  <p:tag name="KSO_WM_UNIT_USESOURCEFORMAT_APPLY" val="1"/>
  <p:tag name="KSO_WM_DIAGRAM_VIRTUALLY_FRAME" val="{&quot;height&quot;:121.86754982451002,&quot;left&quot;:110,&quot;top&quot;:236.21473364005692,&quot;width&quot;:822.66754982451}"/>
</p:tagLst>
</file>

<file path=ppt/tags/tag16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3*l_h_f*1_2_1"/>
  <p:tag name="KSO_WM_TEMPLATE_CATEGORY" val="custom"/>
  <p:tag name="KSO_WM_TEMPLATE_INDEX" val="20229144"/>
  <p:tag name="KSO_WM_UNIT_LAYERLEVEL" val="1_1_1"/>
  <p:tag name="KSO_WM_TAG_VERSION" val="1.0"/>
  <p:tag name="KSO_WM_BEAUTIFY_FLAG" val=""/>
  <p:tag name="KSO_WM_UNIT_SUBTYPE" val="a"/>
  <p:tag name="KSO_WM_UNIT_PRESET_TEXT" val="单击添加内容文本"/>
  <p:tag name="KSO_WM_UNIT_NOCLEAR" val="0"/>
  <p:tag name="KSO_WM_DIAGRAM_GROUP_CODE" val="l1-1"/>
  <p:tag name="KSO_WM_UNIT_TYPE" val="l_h_f"/>
  <p:tag name="KSO_WM_UNIT_INDEX" val="1_2_1"/>
  <p:tag name="KSO_WM_UNIT_TEXT_FILL_FORE_SCHEMECOLOR_INDEX" val="13"/>
  <p:tag name="KSO_WM_UNIT_TEXT_FILL_TYPE" val="1"/>
  <p:tag name="KSO_WM_UNIT_USESOURCEFORMAT_APPLY" val="1"/>
  <p:tag name="KSO_WM_DIAGRAM_VIRTUALLY_FRAME" val="{&quot;height&quot;:121.86754982451002,&quot;left&quot;:110,&quot;top&quot;:236.21473364005692,&quot;width&quot;:822.66754982451}"/>
</p:tagLst>
</file>

<file path=ppt/tags/tag16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3*l_h_i*1_3_3"/>
  <p:tag name="KSO_WM_TEMPLATE_CATEGORY" val="custom"/>
  <p:tag name="KSO_WM_TEMPLATE_INDEX" val="20229144"/>
  <p:tag name="KSO_WM_UNIT_LAYERLEVEL" val="1_1_1"/>
  <p:tag name="KSO_WM_TAG_VERSION" val="1.0"/>
  <p:tag name="KSO_WM_BEAUTIFY_FLAG" val=""/>
  <p:tag name="KSO_WM_DIAGRAM_GROUP_CODE" val="l1-1"/>
  <p:tag name="KSO_WM_UNIT_TYPE" val="l_h_i"/>
  <p:tag name="KSO_WM_UNIT_INDEX" val="1_3_3"/>
  <p:tag name="KSO_WM_UNIT_FILL_FORE_SCHEMECOLOR_INDEX" val="14"/>
  <p:tag name="KSO_WM_UNIT_FILL_TYPE" val="1"/>
  <p:tag name="KSO_WM_UNIT_SHADOW_SCHEMECOLOR_INDEX" val="5"/>
  <p:tag name="KSO_WM_UNIT_TEXT_FILL_FORE_SCHEMECOLOR_INDEX" val="2"/>
  <p:tag name="KSO_WM_UNIT_TEXT_FILL_TYPE" val="1"/>
  <p:tag name="KSO_WM_UNIT_USESOURCEFORMAT_APPLY" val="1"/>
  <p:tag name="KSO_WM_DIAGRAM_VIRTUALLY_FRAME" val="{&quot;height&quot;:121.86754982451002,&quot;left&quot;:110,&quot;top&quot;:236.21473364005692,&quot;width&quot;:822.66754982451}"/>
</p:tagLst>
</file>

<file path=ppt/tags/tag16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3*l_h_i*1_3_2"/>
  <p:tag name="KSO_WM_TEMPLATE_CATEGORY" val="custom"/>
  <p:tag name="KSO_WM_TEMPLATE_INDEX" val="20229144"/>
  <p:tag name="KSO_WM_UNIT_LAYERLEVEL" val="1_1_1"/>
  <p:tag name="KSO_WM_TAG_VERSION" val="1.0"/>
  <p:tag name="KSO_WM_BEAUTIFY_FLAG" val=""/>
  <p:tag name="KSO_WM_DIAGRAM_GROUP_CODE" val="l1-1"/>
  <p:tag name="KSO_WM_UNIT_SUBTYPE" val="d"/>
  <p:tag name="KSO_WM_UNIT_TYPE" val="l_h_i"/>
  <p:tag name="KSO_WM_UNIT_INDEX" val="1_3_2"/>
  <p:tag name="KSO_WM_UNIT_TEXT_FILL_FORE_SCHEMECOLOR_INDEX" val="5"/>
  <p:tag name="KSO_WM_UNIT_TEXT_FILL_TYPE" val="1"/>
  <p:tag name="KSO_WM_UNIT_USESOURCEFORMAT_APPLY" val="1"/>
  <p:tag name="KSO_WM_DIAGRAM_VIRTUALLY_FRAME" val="{&quot;height&quot;:121.86754982451002,&quot;left&quot;:110,&quot;top&quot;:236.21473364005692,&quot;width&quot;:822.66754982451}"/>
</p:tagLst>
</file>

<file path=ppt/tags/tag16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3*l_h_i*1_3_4"/>
  <p:tag name="KSO_WM_TEMPLATE_CATEGORY" val="custom"/>
  <p:tag name="KSO_WM_TEMPLATE_INDEX" val="20229144"/>
  <p:tag name="KSO_WM_UNIT_LAYERLEVEL" val="1_1_1"/>
  <p:tag name="KSO_WM_TAG_VERSION" val="1.0"/>
  <p:tag name="KSO_WM_BEAUTIFY_FLAG" val=""/>
  <p:tag name="KSO_WM_DIAGRAM_GROUP_CODE" val="l1-1"/>
  <p:tag name="KSO_WM_UNIT_TYPE" val="l_h_i"/>
  <p:tag name="KSO_WM_UNIT_INDEX" val="1_3_4"/>
  <p:tag name="KSO_WM_UNIT_FILL_FORE_SCHEMECOLOR_INDEX" val="5"/>
  <p:tag name="KSO_WM_UNIT_FILL_BACK_SCHEMECOLOR_INDEX" val="5"/>
  <p:tag name="KSO_WM_UNIT_FILL_TYPE" val="2"/>
  <p:tag name="KSO_WM_UNIT_TEXT_FILL_FORE_SCHEMECOLOR_INDEX" val="2"/>
  <p:tag name="KSO_WM_UNIT_TEXT_FILL_TYPE" val="1"/>
  <p:tag name="KSO_WM_UNIT_USESOURCEFORMAT_APPLY" val="1"/>
  <p:tag name="KSO_WM_DIAGRAM_VIRTUALLY_FRAME" val="{&quot;height&quot;:121.86754982451002,&quot;left&quot;:110,&quot;top&quot;:236.21473364005692,&quot;width&quot;:822.66754982451}"/>
</p:tagLst>
</file>

<file path=ppt/tags/tag16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3*l_h_f*1_3_1"/>
  <p:tag name="KSO_WM_TEMPLATE_CATEGORY" val="custom"/>
  <p:tag name="KSO_WM_TEMPLATE_INDEX" val="20229144"/>
  <p:tag name="KSO_WM_UNIT_LAYERLEVEL" val="1_1_1"/>
  <p:tag name="KSO_WM_TAG_VERSION" val="1.0"/>
  <p:tag name="KSO_WM_BEAUTIFY_FLAG" val=""/>
  <p:tag name="KSO_WM_UNIT_SUBTYPE" val="a"/>
  <p:tag name="KSO_WM_UNIT_PRESET_TEXT" val="单击添加内容文本"/>
  <p:tag name="KSO_WM_UNIT_NOCLEAR" val="0"/>
  <p:tag name="KSO_WM_DIAGRAM_GROUP_CODE" val="l1-1"/>
  <p:tag name="KSO_WM_UNIT_TYPE" val="l_h_f"/>
  <p:tag name="KSO_WM_UNIT_INDEX" val="1_3_1"/>
  <p:tag name="KSO_WM_UNIT_TEXT_FILL_FORE_SCHEMECOLOR_INDEX" val="13"/>
  <p:tag name="KSO_WM_UNIT_TEXT_FILL_TYPE" val="1"/>
  <p:tag name="KSO_WM_UNIT_USESOURCEFORMAT_APPLY" val="1"/>
  <p:tag name="KSO_WM_DIAGRAM_VIRTUALLY_FRAME" val="{&quot;height&quot;:121.86754982451002,&quot;left&quot;:110,&quot;top&quot;:236.21473364005692,&quot;width&quot;:822.66754982451}"/>
</p:tagLst>
</file>

<file path=ppt/tags/tag167.xml><?xml version="1.0" encoding="utf-8"?>
<p:tagLst xmlns:p="http://schemas.openxmlformats.org/presentationml/2006/main">
  <p:tag name="KSO_WM_UNIT_FILL_FORE_SCHEMECOLOR_INDEX_BRIGHTNESS" val="0"/>
  <p:tag name="KSO_WM_UNIT_FILL_FORE_SCHEMECOLOR_INDEX" val="5"/>
  <p:tag name="KSO_WM_UNIT_FILL_TYPE" val="1"/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13"/>
  <p:tag name="KSO_WM_UNIT_TEXT_FILL_TYPE" val="1"/>
  <p:tag name="KSO_WM_UNIT_HIGHLIGHT" val="0"/>
  <p:tag name="KSO_WM_UNIT_COMPATIBLE" val="0"/>
  <p:tag name="KSO_WM_UNIT_DIAGRAM_ISNUMVISUAL" val="0"/>
  <p:tag name="KSO_WM_UNIT_DIAGRAM_ISREFERUNIT" val="0"/>
  <p:tag name="KSO_WM_UNIT_ID" val="custom20229144_3*l_h_i*1_2_1"/>
  <p:tag name="KSO_WM_TEMPLATE_CATEGORY" val="custom"/>
  <p:tag name="KSO_WM_TEMPLATE_INDEX" val="20229144"/>
  <p:tag name="KSO_WM_UNIT_LAYERLEVEL" val="1_1_1"/>
  <p:tag name="KSO_WM_TAG_VERSION" val="1.0"/>
  <p:tag name="KSO_WM_BEAUTIFY_FLAG" val=""/>
  <p:tag name="KSO_WM_DIAGRAM_GROUP_CODE" val="l1-1"/>
  <p:tag name="KSO_WM_UNIT_TYPE" val="l_h_i"/>
  <p:tag name="KSO_WM_UNIT_INDEX" val="1_2_1"/>
  <p:tag name="KSO_WM_UNIT_SHADOW_SCHEMECOLOR_INDEX" val="5"/>
  <p:tag name="KSO_WM_UNIT_USESOURCEFORMAT_APPLY" val="1"/>
  <p:tag name="KSO_WM_DIAGRAM_VIRTUALLY_FRAME" val="{&quot;height&quot;:121.86754982451002,&quot;left&quot;:110,&quot;top&quot;:236.21473364005692,&quot;width&quot;:822.66754982451}"/>
</p:tagLst>
</file>

<file path=ppt/tags/tag168.xml><?xml version="1.0" encoding="utf-8"?>
<p:tagLst xmlns:p="http://schemas.openxmlformats.org/presentationml/2006/main">
  <p:tag name="KSO_WM_UNIT_FILL_FORE_SCHEMECOLOR_INDEX_BRIGHTNESS" val="0"/>
  <p:tag name="KSO_WM_UNIT_FILL_FORE_SCHEMECOLOR_INDEX" val="5"/>
  <p:tag name="KSO_WM_UNIT_FILL_TYPE" val="1"/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13"/>
  <p:tag name="KSO_WM_UNIT_TEXT_FILL_TYPE" val="1"/>
  <p:tag name="KSO_WM_UNIT_HIGHLIGHT" val="0"/>
  <p:tag name="KSO_WM_UNIT_COMPATIBLE" val="0"/>
  <p:tag name="KSO_WM_UNIT_DIAGRAM_ISNUMVISUAL" val="0"/>
  <p:tag name="KSO_WM_UNIT_DIAGRAM_ISREFERUNIT" val="0"/>
  <p:tag name="KSO_WM_UNIT_ID" val="custom20229144_3*l_h_i*1_1_1"/>
  <p:tag name="KSO_WM_TEMPLATE_CATEGORY" val="custom"/>
  <p:tag name="KSO_WM_TEMPLATE_INDEX" val="20229144"/>
  <p:tag name="KSO_WM_UNIT_LAYERLEVEL" val="1_1_1"/>
  <p:tag name="KSO_WM_TAG_VERSION" val="1.0"/>
  <p:tag name="KSO_WM_BEAUTIFY_FLAG" val=""/>
  <p:tag name="KSO_WM_DIAGRAM_GROUP_CODE" val="l1-1"/>
  <p:tag name="KSO_WM_UNIT_TYPE" val="l_h_i"/>
  <p:tag name="KSO_WM_UNIT_INDEX" val="1_1_1"/>
  <p:tag name="KSO_WM_UNIT_SHADOW_SCHEMECOLOR_INDEX" val="5"/>
  <p:tag name="KSO_WM_UNIT_USESOURCEFORMAT_APPLY" val="1"/>
  <p:tag name="KSO_WM_DIAGRAM_VIRTUALLY_FRAME" val="{&quot;height&quot;:121.86754982451002,&quot;left&quot;:110,&quot;top&quot;:236.21473364005692,&quot;width&quot;:822.66754982451}"/>
</p:tagLst>
</file>

<file path=ppt/tags/tag16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3*l_h_i*1_1_3"/>
  <p:tag name="KSO_WM_TEMPLATE_CATEGORY" val="custom"/>
  <p:tag name="KSO_WM_TEMPLATE_INDEX" val="20229144"/>
  <p:tag name="KSO_WM_UNIT_LAYERLEVEL" val="1_1_1"/>
  <p:tag name="KSO_WM_TAG_VERSION" val="1.0"/>
  <p:tag name="KSO_WM_BEAUTIFY_FLAG" val=""/>
  <p:tag name="KSO_WM_DIAGRAM_GROUP_CODE" val="l1-1"/>
  <p:tag name="KSO_WM_UNIT_TYPE" val="l_h_i"/>
  <p:tag name="KSO_WM_UNIT_INDEX" val="1_1_3"/>
  <p:tag name="KSO_WM_UNIT_FILL_FORE_SCHEMECOLOR_INDEX" val="14"/>
  <p:tag name="KSO_WM_UNIT_FILL_TYPE" val="1"/>
  <p:tag name="KSO_WM_UNIT_SHADOW_SCHEMECOLOR_INDEX" val="5"/>
  <p:tag name="KSO_WM_UNIT_TEXT_FILL_FORE_SCHEMECOLOR_INDEX" val="2"/>
  <p:tag name="KSO_WM_UNIT_TEXT_FILL_TYPE" val="1"/>
  <p:tag name="KSO_WM_UNIT_USESOURCEFORMAT_APPLY" val="1"/>
  <p:tag name="KSO_WM_DIAGRAM_VIRTUALLY_FRAME" val="{&quot;height&quot;:121.86754982451002,&quot;left&quot;:110,&quot;top&quot;:236.21473364005692,&quot;width&quot;:822.66754982451}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7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3*l_h_i*1_1_2"/>
  <p:tag name="KSO_WM_TEMPLATE_CATEGORY" val="custom"/>
  <p:tag name="KSO_WM_TEMPLATE_INDEX" val="20229144"/>
  <p:tag name="KSO_WM_UNIT_LAYERLEVEL" val="1_1_1"/>
  <p:tag name="KSO_WM_TAG_VERSION" val="1.0"/>
  <p:tag name="KSO_WM_BEAUTIFY_FLAG" val=""/>
  <p:tag name="KSO_WM_DIAGRAM_GROUP_CODE" val="l1-1"/>
  <p:tag name="KSO_WM_UNIT_SUBTYPE" val="d"/>
  <p:tag name="KSO_WM_UNIT_TYPE" val="l_h_i"/>
  <p:tag name="KSO_WM_UNIT_INDEX" val="1_1_2"/>
  <p:tag name="KSO_WM_UNIT_TEXT_FILL_FORE_SCHEMECOLOR_INDEX" val="5"/>
  <p:tag name="KSO_WM_UNIT_TEXT_FILL_TYPE" val="1"/>
  <p:tag name="KSO_WM_UNIT_USESOURCEFORMAT_APPLY" val="1"/>
  <p:tag name="KSO_WM_DIAGRAM_VIRTUALLY_FRAME" val="{&quot;height&quot;:121.86754982451002,&quot;left&quot;:110,&quot;top&quot;:236.21473364005692,&quot;width&quot;:822.66754982451}"/>
</p:tagLst>
</file>

<file path=ppt/tags/tag17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3*l_h_i*1_1_4"/>
  <p:tag name="KSO_WM_TEMPLATE_CATEGORY" val="custom"/>
  <p:tag name="KSO_WM_TEMPLATE_INDEX" val="20229144"/>
  <p:tag name="KSO_WM_UNIT_LAYERLEVEL" val="1_1_1"/>
  <p:tag name="KSO_WM_TAG_VERSION" val="1.0"/>
  <p:tag name="KSO_WM_BEAUTIFY_FLAG" val=""/>
  <p:tag name="KSO_WM_DIAGRAM_GROUP_CODE" val="l1-1"/>
  <p:tag name="KSO_WM_UNIT_TYPE" val="l_h_i"/>
  <p:tag name="KSO_WM_UNIT_INDEX" val="1_1_4"/>
  <p:tag name="KSO_WM_UNIT_FILL_FORE_SCHEMECOLOR_INDEX" val="5"/>
  <p:tag name="KSO_WM_UNIT_FILL_BACK_SCHEMECOLOR_INDEX" val="5"/>
  <p:tag name="KSO_WM_UNIT_FILL_TYPE" val="2"/>
  <p:tag name="KSO_WM_UNIT_TEXT_FILL_FORE_SCHEMECOLOR_INDEX" val="2"/>
  <p:tag name="KSO_WM_UNIT_TEXT_FILL_TYPE" val="1"/>
  <p:tag name="KSO_WM_UNIT_USESOURCEFORMAT_APPLY" val="1"/>
  <p:tag name="KSO_WM_DIAGRAM_VIRTUALLY_FRAME" val="{&quot;height&quot;:121.86754982451002,&quot;left&quot;:110,&quot;top&quot;:236.21473364005692,&quot;width&quot;:822.66754982451}"/>
</p:tagLst>
</file>

<file path=ppt/tags/tag17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3*l_h_f*1_1_1"/>
  <p:tag name="KSO_WM_TEMPLATE_CATEGORY" val="custom"/>
  <p:tag name="KSO_WM_TEMPLATE_INDEX" val="20229144"/>
  <p:tag name="KSO_WM_UNIT_LAYERLEVEL" val="1_1_1"/>
  <p:tag name="KSO_WM_TAG_VERSION" val="1.0"/>
  <p:tag name="KSO_WM_BEAUTIFY_FLAG" val=""/>
  <p:tag name="KSO_WM_UNIT_SUBTYPE" val="a"/>
  <p:tag name="KSO_WM_UNIT_PRESET_TEXT" val="单击添加内容文本"/>
  <p:tag name="KSO_WM_UNIT_NOCLEAR" val="0"/>
  <p:tag name="KSO_WM_DIAGRAM_GROUP_CODE" val="l1-1"/>
  <p:tag name="KSO_WM_UNIT_TYPE" val="l_h_f"/>
  <p:tag name="KSO_WM_UNIT_INDEX" val="1_1_1"/>
  <p:tag name="KSO_WM_UNIT_TEXT_FILL_FORE_SCHEMECOLOR_INDEX" val="13"/>
  <p:tag name="KSO_WM_UNIT_TEXT_FILL_TYPE" val="1"/>
  <p:tag name="KSO_WM_UNIT_USESOURCEFORMAT_APPLY" val="1"/>
  <p:tag name="KSO_WM_DIAGRAM_VIRTUALLY_FRAME" val="{&quot;height&quot;:121.86754982451002,&quot;left&quot;:110,&quot;top&quot;:236.21473364005692,&quot;width&quot;:822.66754982451}"/>
</p:tagLst>
</file>

<file path=ppt/tags/tag17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3*l_h_i*1_2_3"/>
  <p:tag name="KSO_WM_TEMPLATE_CATEGORY" val="custom"/>
  <p:tag name="KSO_WM_TEMPLATE_INDEX" val="20229144"/>
  <p:tag name="KSO_WM_UNIT_LAYERLEVEL" val="1_1_1"/>
  <p:tag name="KSO_WM_TAG_VERSION" val="1.0"/>
  <p:tag name="KSO_WM_BEAUTIFY_FLAG" val=""/>
  <p:tag name="KSO_WM_DIAGRAM_GROUP_CODE" val="l1-1"/>
  <p:tag name="KSO_WM_UNIT_TYPE" val="l_h_i"/>
  <p:tag name="KSO_WM_UNIT_INDEX" val="1_2_3"/>
  <p:tag name="KSO_WM_UNIT_FILL_FORE_SCHEMECOLOR_INDEX" val="14"/>
  <p:tag name="KSO_WM_UNIT_FILL_TYPE" val="1"/>
  <p:tag name="KSO_WM_UNIT_SHADOW_SCHEMECOLOR_INDEX" val="5"/>
  <p:tag name="KSO_WM_UNIT_TEXT_FILL_FORE_SCHEMECOLOR_INDEX" val="2"/>
  <p:tag name="KSO_WM_UNIT_TEXT_FILL_TYPE" val="1"/>
  <p:tag name="KSO_WM_UNIT_USESOURCEFORMAT_APPLY" val="1"/>
  <p:tag name="KSO_WM_DIAGRAM_VIRTUALLY_FRAME" val="{&quot;height&quot;:121.86754982451002,&quot;left&quot;:110,&quot;top&quot;:236.21473364005692,&quot;width&quot;:822.66754982451}"/>
</p:tagLst>
</file>

<file path=ppt/tags/tag17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3*l_h_i*1_2_2"/>
  <p:tag name="KSO_WM_TEMPLATE_CATEGORY" val="custom"/>
  <p:tag name="KSO_WM_TEMPLATE_INDEX" val="20229144"/>
  <p:tag name="KSO_WM_UNIT_LAYERLEVEL" val="1_1_1"/>
  <p:tag name="KSO_WM_TAG_VERSION" val="1.0"/>
  <p:tag name="KSO_WM_BEAUTIFY_FLAG" val=""/>
  <p:tag name="KSO_WM_DIAGRAM_GROUP_CODE" val="l1-1"/>
  <p:tag name="KSO_WM_UNIT_SUBTYPE" val="d"/>
  <p:tag name="KSO_WM_UNIT_TYPE" val="l_h_i"/>
  <p:tag name="KSO_WM_UNIT_INDEX" val="1_2_2"/>
  <p:tag name="KSO_WM_UNIT_TEXT_FILL_FORE_SCHEMECOLOR_INDEX" val="5"/>
  <p:tag name="KSO_WM_UNIT_TEXT_FILL_TYPE" val="1"/>
  <p:tag name="KSO_WM_UNIT_USESOURCEFORMAT_APPLY" val="1"/>
  <p:tag name="KSO_WM_DIAGRAM_VIRTUALLY_FRAME" val="{&quot;height&quot;:121.86754982451002,&quot;left&quot;:110,&quot;top&quot;:236.21473364005692,&quot;width&quot;:822.66754982451}"/>
</p:tagLst>
</file>

<file path=ppt/tags/tag17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3*l_h_i*1_2_4"/>
  <p:tag name="KSO_WM_TEMPLATE_CATEGORY" val="custom"/>
  <p:tag name="KSO_WM_TEMPLATE_INDEX" val="20229144"/>
  <p:tag name="KSO_WM_UNIT_LAYERLEVEL" val="1_1_1"/>
  <p:tag name="KSO_WM_TAG_VERSION" val="1.0"/>
  <p:tag name="KSO_WM_BEAUTIFY_FLAG" val=""/>
  <p:tag name="KSO_WM_DIAGRAM_GROUP_CODE" val="l1-1"/>
  <p:tag name="KSO_WM_UNIT_TYPE" val="l_h_i"/>
  <p:tag name="KSO_WM_UNIT_INDEX" val="1_2_4"/>
  <p:tag name="KSO_WM_UNIT_FILL_FORE_SCHEMECOLOR_INDEX" val="5"/>
  <p:tag name="KSO_WM_UNIT_FILL_BACK_SCHEMECOLOR_INDEX" val="5"/>
  <p:tag name="KSO_WM_UNIT_FILL_TYPE" val="2"/>
  <p:tag name="KSO_WM_UNIT_TEXT_FILL_FORE_SCHEMECOLOR_INDEX" val="2"/>
  <p:tag name="KSO_WM_UNIT_TEXT_FILL_TYPE" val="1"/>
  <p:tag name="KSO_WM_UNIT_USESOURCEFORMAT_APPLY" val="1"/>
  <p:tag name="KSO_WM_DIAGRAM_VIRTUALLY_FRAME" val="{&quot;height&quot;:121.86754982451002,&quot;left&quot;:110,&quot;top&quot;:236.21473364005692,&quot;width&quot;:822.66754982451}"/>
</p:tagLst>
</file>

<file path=ppt/tags/tag17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3*l_h_f*1_2_1"/>
  <p:tag name="KSO_WM_TEMPLATE_CATEGORY" val="custom"/>
  <p:tag name="KSO_WM_TEMPLATE_INDEX" val="20229144"/>
  <p:tag name="KSO_WM_UNIT_LAYERLEVEL" val="1_1_1"/>
  <p:tag name="KSO_WM_TAG_VERSION" val="1.0"/>
  <p:tag name="KSO_WM_BEAUTIFY_FLAG" val=""/>
  <p:tag name="KSO_WM_UNIT_SUBTYPE" val="a"/>
  <p:tag name="KSO_WM_UNIT_PRESET_TEXT" val="单击添加内容文本"/>
  <p:tag name="KSO_WM_UNIT_NOCLEAR" val="0"/>
  <p:tag name="KSO_WM_DIAGRAM_GROUP_CODE" val="l1-1"/>
  <p:tag name="KSO_WM_UNIT_TYPE" val="l_h_f"/>
  <p:tag name="KSO_WM_UNIT_INDEX" val="1_2_1"/>
  <p:tag name="KSO_WM_UNIT_TEXT_FILL_FORE_SCHEMECOLOR_INDEX" val="13"/>
  <p:tag name="KSO_WM_UNIT_TEXT_FILL_TYPE" val="1"/>
  <p:tag name="KSO_WM_UNIT_USESOURCEFORMAT_APPLY" val="1"/>
  <p:tag name="KSO_WM_DIAGRAM_VIRTUALLY_FRAME" val="{&quot;height&quot;:121.86754982451002,&quot;left&quot;:110,&quot;top&quot;:236.21473364005692,&quot;width&quot;:822.66754982451}"/>
</p:tagLst>
</file>

<file path=ppt/tags/tag177.xml><?xml version="1.0" encoding="utf-8"?>
<p:tagLst xmlns:p="http://schemas.openxmlformats.org/presentationml/2006/main">
  <p:tag name="KSO_WM_BEAUTIFY_FLAG" val="#wm#"/>
  <p:tag name="KSO_WM_TEMPLATE_CATEGORY" val="custom"/>
  <p:tag name="KSO_WM_TEMPLATE_INDEX" val="20229144"/>
  <p:tag name="KSO_WM_SLIDE_ID" val="custom20229144_3"/>
  <p:tag name="KSO_WM_TEMPLATE_SUBCATEGORY" val="0"/>
  <p:tag name="KSO_WM_TEMPLATE_MASTER_TYPE" val="1"/>
  <p:tag name="KSO_WM_TEMPLATE_COLOR_TYPE" val="1"/>
  <p:tag name="KSO_WM_SLIDE_ITEM_CNT" val="3"/>
  <p:tag name="KSO_WM_SLIDE_INDEX" val="3"/>
  <p:tag name="KSO_WM_TAG_VERSION" val="1.0"/>
  <p:tag name="KSO_WM_SLIDE_TYPE" val="contents"/>
  <p:tag name="KSO_WM_SLIDE_SUBTYPE" val="diag"/>
  <p:tag name="KSO_WM_DIAGRAM_GROUP_CODE" val="l1-1"/>
  <p:tag name="KSO_WM_SLIDE_DIAGTYPE" val="l"/>
  <p:tag name="KSO_WM_SLIDE_LAYOUT" val="a_l"/>
  <p:tag name="KSO_WM_SLIDE_LAYOUT_CNT" val="1_1"/>
</p:tagLst>
</file>

<file path=ppt/tags/tag17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13*a*1"/>
  <p:tag name="KSO_WM_TEMPLATE_CATEGORY" val="custom"/>
  <p:tag name="KSO_WM_TEMPLATE_INDEX" val="20229144"/>
  <p:tag name="KSO_WM_UNIT_LAYERLEVEL" val="1"/>
  <p:tag name="KSO_WM_TAG_VERSION" val="1.0"/>
  <p:tag name="KSO_WM_BEAUTIFY_FLAG" val=""/>
  <p:tag name="KSO_WM_UNIT_ISCONTENTSTITLE" val="0"/>
  <p:tag name="KSO_WM_UNIT_ISNUMDGMTITLE" val="0"/>
  <p:tag name="KSO_WM_UNIT_PRESET_TEXT" val="单击添加内容标题"/>
  <p:tag name="KSO_WM_UNIT_NOCLEAR" val="0"/>
  <p:tag name="KSO_WM_UNIT_VALUE" val="11"/>
  <p:tag name="KSO_WM_DIAGRAM_GROUP_CODE" val="l1l2-1"/>
  <p:tag name="KSO_WM_UNIT_TYPE" val="a"/>
  <p:tag name="KSO_WM_UNIT_INDEX" val="1"/>
  <p:tag name="KSO_WM_UNIT_TEXT_FILL_FORE_SCHEMECOLOR_INDEX" val="13"/>
  <p:tag name="KSO_WM_UNIT_TEXT_FILL_TYPE" val="1"/>
  <p:tag name="KSO_WM_UNIT_USESOURCEFORMAT_APPLY" val="1"/>
</p:tagLst>
</file>

<file path=ppt/tags/tag179.xml><?xml version="1.0" encoding="utf-8"?>
<p:tagLst xmlns:p="http://schemas.openxmlformats.org/presentationml/2006/main">
  <p:tag name="KSO_WM_BEAUTIFY_FLAG" val="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80.xml><?xml version="1.0" encoding="utf-8"?>
<p:tagLst xmlns:p="http://schemas.openxmlformats.org/presentationml/2006/main">
  <p:tag name="KSO_WM_BEAUTIFY_FLAG" val="#wm#"/>
  <p:tag name="KSO_WM_TEMPLATE_CATEGORY" val="custom"/>
  <p:tag name="KSO_WM_TEMPLATE_INDEX" val="20229144"/>
</p:tagLst>
</file>

<file path=ppt/tags/tag18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13*a*1"/>
  <p:tag name="KSO_WM_TEMPLATE_CATEGORY" val="custom"/>
  <p:tag name="KSO_WM_TEMPLATE_INDEX" val="20229144"/>
  <p:tag name="KSO_WM_UNIT_LAYERLEVEL" val="1"/>
  <p:tag name="KSO_WM_TAG_VERSION" val="1.0"/>
  <p:tag name="KSO_WM_BEAUTIFY_FLAG" val=""/>
  <p:tag name="KSO_WM_UNIT_ISCONTENTSTITLE" val="0"/>
  <p:tag name="KSO_WM_UNIT_ISNUMDGMTITLE" val="0"/>
  <p:tag name="KSO_WM_UNIT_PRESET_TEXT" val="单击添加内容标题"/>
  <p:tag name="KSO_WM_UNIT_NOCLEAR" val="0"/>
  <p:tag name="KSO_WM_UNIT_VALUE" val="11"/>
  <p:tag name="KSO_WM_DIAGRAM_GROUP_CODE" val="l1l2-1"/>
  <p:tag name="KSO_WM_UNIT_TYPE" val="a"/>
  <p:tag name="KSO_WM_UNIT_INDEX" val="1"/>
  <p:tag name="KSO_WM_UNIT_TEXT_FILL_FORE_SCHEMECOLOR_INDEX" val="13"/>
  <p:tag name="KSO_WM_UNIT_TEXT_FILL_TYPE" val="1"/>
  <p:tag name="KSO_WM_UNIT_USESOURCEFORMAT_APPLY" val="1"/>
</p:tagLst>
</file>

<file path=ppt/tags/tag18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13*a*1"/>
  <p:tag name="KSO_WM_TEMPLATE_CATEGORY" val="custom"/>
  <p:tag name="KSO_WM_TEMPLATE_INDEX" val="20229144"/>
  <p:tag name="KSO_WM_UNIT_LAYERLEVEL" val="1"/>
  <p:tag name="KSO_WM_TAG_VERSION" val="1.0"/>
  <p:tag name="KSO_WM_BEAUTIFY_FLAG" val=""/>
  <p:tag name="KSO_WM_UNIT_ISCONTENTSTITLE" val="0"/>
  <p:tag name="KSO_WM_UNIT_ISNUMDGMTITLE" val="0"/>
  <p:tag name="KSO_WM_UNIT_PRESET_TEXT" val="单击添加内容标题"/>
  <p:tag name="KSO_WM_UNIT_NOCLEAR" val="0"/>
  <p:tag name="KSO_WM_UNIT_VALUE" val="11"/>
  <p:tag name="KSO_WM_DIAGRAM_GROUP_CODE" val="l1l2-1"/>
  <p:tag name="KSO_WM_UNIT_TYPE" val="a"/>
  <p:tag name="KSO_WM_UNIT_INDEX" val="1"/>
  <p:tag name="KSO_WM_UNIT_TEXT_FILL_FORE_SCHEMECOLOR_INDEX" val="13"/>
  <p:tag name="KSO_WM_UNIT_TEXT_FILL_TYPE" val="1"/>
  <p:tag name="KSO_WM_UNIT_USESOURCEFORMAT_APPLY" val="1"/>
</p:tagLst>
</file>

<file path=ppt/tags/tag183.xml><?xml version="1.0" encoding="utf-8"?>
<p:tagLst xmlns:p="http://schemas.openxmlformats.org/presentationml/2006/main">
  <p:tag name="KSO_WM_BEAUTIFY_FLAG" val=""/>
</p:tagLst>
</file>

<file path=ppt/tags/tag184.xml><?xml version="1.0" encoding="utf-8"?>
<p:tagLst xmlns:p="http://schemas.openxmlformats.org/presentationml/2006/main">
  <p:tag name="KSO_WM_BEAUTIFY_FLAG" val="#wm#"/>
  <p:tag name="KSO_WM_TEMPLATE_CATEGORY" val="custom"/>
  <p:tag name="KSO_WM_TEMPLATE_INDEX" val="20229144"/>
</p:tagLst>
</file>

<file path=ppt/tags/tag18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13*a*1"/>
  <p:tag name="KSO_WM_TEMPLATE_CATEGORY" val="custom"/>
  <p:tag name="KSO_WM_TEMPLATE_INDEX" val="20229144"/>
  <p:tag name="KSO_WM_UNIT_LAYERLEVEL" val="1"/>
  <p:tag name="KSO_WM_TAG_VERSION" val="1.0"/>
  <p:tag name="KSO_WM_BEAUTIFY_FLAG" val=""/>
  <p:tag name="KSO_WM_UNIT_ISCONTENTSTITLE" val="0"/>
  <p:tag name="KSO_WM_UNIT_ISNUMDGMTITLE" val="0"/>
  <p:tag name="KSO_WM_UNIT_PRESET_TEXT" val="单击添加内容标题"/>
  <p:tag name="KSO_WM_UNIT_NOCLEAR" val="0"/>
  <p:tag name="KSO_WM_UNIT_VALUE" val="11"/>
  <p:tag name="KSO_WM_DIAGRAM_GROUP_CODE" val="l1l2-1"/>
  <p:tag name="KSO_WM_UNIT_TYPE" val="a"/>
  <p:tag name="KSO_WM_UNIT_INDEX" val="1"/>
  <p:tag name="KSO_WM_UNIT_TEXT_FILL_FORE_SCHEMECOLOR_INDEX" val="13"/>
  <p:tag name="KSO_WM_UNIT_TEXT_FILL_TYPE" val="1"/>
  <p:tag name="KSO_WM_UNIT_USESOURCEFORMAT_APPLY" val="1"/>
</p:tagLst>
</file>

<file path=ppt/tags/tag186.xml><?xml version="1.0" encoding="utf-8"?>
<p:tagLst xmlns:p="http://schemas.openxmlformats.org/presentationml/2006/main">
  <p:tag name="KSO_WM_BEAUTIFY_FLAG" val=""/>
</p:tagLst>
</file>

<file path=ppt/tags/tag187.xml><?xml version="1.0" encoding="utf-8"?>
<p:tagLst xmlns:p="http://schemas.openxmlformats.org/presentationml/2006/main">
  <p:tag name="KSO_WM_BEAUTIFY_FLAG" val="#wm#"/>
  <p:tag name="KSO_WM_TEMPLATE_CATEGORY" val="custom"/>
  <p:tag name="KSO_WM_TEMPLATE_INDEX" val="20229144"/>
</p:tagLst>
</file>

<file path=ppt/tags/tag18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13*a*1"/>
  <p:tag name="KSO_WM_TEMPLATE_CATEGORY" val="custom"/>
  <p:tag name="KSO_WM_TEMPLATE_INDEX" val="20229144"/>
  <p:tag name="KSO_WM_UNIT_LAYERLEVEL" val="1"/>
  <p:tag name="KSO_WM_TAG_VERSION" val="1.0"/>
  <p:tag name="KSO_WM_BEAUTIFY_FLAG" val=""/>
  <p:tag name="KSO_WM_UNIT_ISCONTENTSTITLE" val="0"/>
  <p:tag name="KSO_WM_UNIT_ISNUMDGMTITLE" val="0"/>
  <p:tag name="KSO_WM_UNIT_PRESET_TEXT" val="单击添加内容标题"/>
  <p:tag name="KSO_WM_UNIT_NOCLEAR" val="0"/>
  <p:tag name="KSO_WM_UNIT_VALUE" val="11"/>
  <p:tag name="KSO_WM_DIAGRAM_GROUP_CODE" val="l1l2-1"/>
  <p:tag name="KSO_WM_UNIT_TYPE" val="a"/>
  <p:tag name="KSO_WM_UNIT_INDEX" val="1"/>
  <p:tag name="KSO_WM_UNIT_TEXT_FILL_FORE_SCHEMECOLOR_INDEX" val="13"/>
  <p:tag name="KSO_WM_UNIT_TEXT_FILL_TYPE" val="1"/>
  <p:tag name="KSO_WM_UNIT_USESOURCEFORMAT_APPLY" val="1"/>
</p:tagLst>
</file>

<file path=ppt/tags/tag189.xml><?xml version="1.0" encoding="utf-8"?>
<p:tagLst xmlns:p="http://schemas.openxmlformats.org/presentationml/2006/main">
  <p:tag name="KSO_WM_BEAUTIFY_FLAG" val="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90.xml><?xml version="1.0" encoding="utf-8"?>
<p:tagLst xmlns:p="http://schemas.openxmlformats.org/presentationml/2006/main">
  <p:tag name="KSO_WM_BEAUTIFY_FLAG" val=""/>
</p:tagLst>
</file>

<file path=ppt/tags/tag191.xml><?xml version="1.0" encoding="utf-8"?>
<p:tagLst xmlns:p="http://schemas.openxmlformats.org/presentationml/2006/main">
  <p:tag name="KSO_WM_BEAUTIFY_FLAG" val="#wm#"/>
  <p:tag name="KSO_WM_TEMPLATE_CATEGORY" val="custom"/>
  <p:tag name="KSO_WM_TEMPLATE_INDEX" val="20229144"/>
</p:tagLst>
</file>

<file path=ppt/tags/tag19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13*a*1"/>
  <p:tag name="KSO_WM_TEMPLATE_CATEGORY" val="custom"/>
  <p:tag name="KSO_WM_TEMPLATE_INDEX" val="20229144"/>
  <p:tag name="KSO_WM_UNIT_LAYERLEVEL" val="1"/>
  <p:tag name="KSO_WM_TAG_VERSION" val="1.0"/>
  <p:tag name="KSO_WM_BEAUTIFY_FLAG" val=""/>
  <p:tag name="KSO_WM_UNIT_ISCONTENTSTITLE" val="0"/>
  <p:tag name="KSO_WM_UNIT_ISNUMDGMTITLE" val="0"/>
  <p:tag name="KSO_WM_UNIT_PRESET_TEXT" val="单击添加内容标题"/>
  <p:tag name="KSO_WM_UNIT_NOCLEAR" val="0"/>
  <p:tag name="KSO_WM_UNIT_VALUE" val="11"/>
  <p:tag name="KSO_WM_DIAGRAM_GROUP_CODE" val="l1l2-1"/>
  <p:tag name="KSO_WM_UNIT_TYPE" val="a"/>
  <p:tag name="KSO_WM_UNIT_INDEX" val="1"/>
  <p:tag name="KSO_WM_UNIT_TEXT_FILL_FORE_SCHEMECOLOR_INDEX" val="13"/>
  <p:tag name="KSO_WM_UNIT_TEXT_FILL_TYPE" val="1"/>
  <p:tag name="KSO_WM_UNIT_USESOURCEFORMAT_APPLY" val="1"/>
</p:tagLst>
</file>

<file path=ppt/tags/tag193.xml><?xml version="1.0" encoding="utf-8"?>
<p:tagLst xmlns:p="http://schemas.openxmlformats.org/presentationml/2006/main">
  <p:tag name="KSO_WM_BEAUTIFY_FLAG" val=""/>
</p:tagLst>
</file>

<file path=ppt/tags/tag194.xml><?xml version="1.0" encoding="utf-8"?>
<p:tagLst xmlns:p="http://schemas.openxmlformats.org/presentationml/2006/main">
  <p:tag name="KSO_WM_BEAUTIFY_FLAG" val=""/>
</p:tagLst>
</file>

<file path=ppt/tags/tag195.xml><?xml version="1.0" encoding="utf-8"?>
<p:tagLst xmlns:p="http://schemas.openxmlformats.org/presentationml/2006/main">
  <p:tag name="KSO_WM_BEAUTIFY_FLAG" val="#wm#"/>
  <p:tag name="KSO_WM_TEMPLATE_CATEGORY" val="custom"/>
  <p:tag name="KSO_WM_TEMPLATE_INDEX" val="20229144"/>
</p:tagLst>
</file>

<file path=ppt/tags/tag19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13*a*1"/>
  <p:tag name="KSO_WM_TEMPLATE_CATEGORY" val="custom"/>
  <p:tag name="KSO_WM_TEMPLATE_INDEX" val="20229144"/>
  <p:tag name="KSO_WM_UNIT_LAYERLEVEL" val="1"/>
  <p:tag name="KSO_WM_TAG_VERSION" val="1.0"/>
  <p:tag name="KSO_WM_BEAUTIFY_FLAG" val=""/>
  <p:tag name="KSO_WM_UNIT_ISCONTENTSTITLE" val="0"/>
  <p:tag name="KSO_WM_UNIT_ISNUMDGMTITLE" val="0"/>
  <p:tag name="KSO_WM_UNIT_PRESET_TEXT" val="单击添加内容标题"/>
  <p:tag name="KSO_WM_UNIT_NOCLEAR" val="0"/>
  <p:tag name="KSO_WM_UNIT_VALUE" val="11"/>
  <p:tag name="KSO_WM_DIAGRAM_GROUP_CODE" val="l1l2-1"/>
  <p:tag name="KSO_WM_UNIT_TYPE" val="a"/>
  <p:tag name="KSO_WM_UNIT_INDEX" val="1"/>
  <p:tag name="KSO_WM_UNIT_TEXT_FILL_FORE_SCHEMECOLOR_INDEX" val="13"/>
  <p:tag name="KSO_WM_UNIT_TEXT_FILL_TYPE" val="1"/>
  <p:tag name="KSO_WM_UNIT_USESOURCEFORMAT_APPLY" val="1"/>
</p:tagLst>
</file>

<file path=ppt/tags/tag197.xml><?xml version="1.0" encoding="utf-8"?>
<p:tagLst xmlns:p="http://schemas.openxmlformats.org/presentationml/2006/main">
  <p:tag name="KSO_WM_BEAUTIFY_FLAG" val=""/>
</p:tagLst>
</file>

<file path=ppt/tags/tag198.xml><?xml version="1.0" encoding="utf-8"?>
<p:tagLst xmlns:p="http://schemas.openxmlformats.org/presentationml/2006/main">
  <p:tag name="KSO_WM_BEAUTIFY_FLAG" val=""/>
</p:tagLst>
</file>

<file path=ppt/tags/tag199.xml><?xml version="1.0" encoding="utf-8"?>
<p:tagLst xmlns:p="http://schemas.openxmlformats.org/presentationml/2006/main">
  <p:tag name="KSO_WM_BEAUTIFY_FLAG" val="#wm#"/>
  <p:tag name="KSO_WM_TEMPLATE_CATEGORY" val="custom"/>
  <p:tag name="KSO_WM_TEMPLATE_INDEX" val="20229144"/>
</p:tagLst>
</file>

<file path=ppt/tags/tag2.xml><?xml version="1.0" encoding="utf-8"?>
<p:tagLst xmlns:p="http://schemas.openxmlformats.org/presentationml/2006/main">
  <p:tag name="KSO_WM_UNIT_FILL_FORE_SCHEMECOLOR_INDEX_BRIGHTNESS" val="0"/>
  <p:tag name="KSO_WM_UNIT_FILL_FORE_SCHEMECOLOR_INDEX" val="5"/>
  <p:tag name="KSO_WM_UNIT_FILL_TYPE" val="1"/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13"/>
  <p:tag name="KSO_WM_UNIT_TEXT_FILL_TYPE" val="1"/>
  <p:tag name="KSO_WM_UNIT_PLACING_PICTURE_USER_VIEWPORT" val="{&quot;height&quot;:5074,&quot;width&quot;:2218}"/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0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13*a*1"/>
  <p:tag name="KSO_WM_TEMPLATE_CATEGORY" val="custom"/>
  <p:tag name="KSO_WM_TEMPLATE_INDEX" val="20229144"/>
  <p:tag name="KSO_WM_UNIT_LAYERLEVEL" val="1"/>
  <p:tag name="KSO_WM_TAG_VERSION" val="1.0"/>
  <p:tag name="KSO_WM_BEAUTIFY_FLAG" val=""/>
  <p:tag name="KSO_WM_UNIT_ISCONTENTSTITLE" val="0"/>
  <p:tag name="KSO_WM_UNIT_ISNUMDGMTITLE" val="0"/>
  <p:tag name="KSO_WM_UNIT_PRESET_TEXT" val="单击添加内容标题"/>
  <p:tag name="KSO_WM_UNIT_NOCLEAR" val="0"/>
  <p:tag name="KSO_WM_UNIT_VALUE" val="11"/>
  <p:tag name="KSO_WM_DIAGRAM_GROUP_CODE" val="l1l2-1"/>
  <p:tag name="KSO_WM_UNIT_TYPE" val="a"/>
  <p:tag name="KSO_WM_UNIT_INDEX" val="1"/>
  <p:tag name="KSO_WM_UNIT_TEXT_FILL_FORE_SCHEMECOLOR_INDEX" val="13"/>
  <p:tag name="KSO_WM_UNIT_TEXT_FILL_TYPE" val="1"/>
  <p:tag name="KSO_WM_UNIT_USESOURCEFORMAT_APPLY" val="1"/>
</p:tagLst>
</file>

<file path=ppt/tags/tag201.xml><?xml version="1.0" encoding="utf-8"?>
<p:tagLst xmlns:p="http://schemas.openxmlformats.org/presentationml/2006/main">
  <p:tag name="KSO_WM_BEAUTIFY_FLAG" val=""/>
</p:tagLst>
</file>

<file path=ppt/tags/tag202.xml><?xml version="1.0" encoding="utf-8"?>
<p:tagLst xmlns:p="http://schemas.openxmlformats.org/presentationml/2006/main">
  <p:tag name="KSO_WM_BEAUTIFY_FLAG" val=""/>
</p:tagLst>
</file>

<file path=ppt/tags/tag203.xml><?xml version="1.0" encoding="utf-8"?>
<p:tagLst xmlns:p="http://schemas.openxmlformats.org/presentationml/2006/main">
  <p:tag name="KSO_WM_BEAUTIFY_FLAG" val=""/>
</p:tagLst>
</file>

<file path=ppt/tags/tag204.xml><?xml version="1.0" encoding="utf-8"?>
<p:tagLst xmlns:p="http://schemas.openxmlformats.org/presentationml/2006/main">
  <p:tag name="KSO_WM_BEAUTIFY_FLAG" val=""/>
</p:tagLst>
</file>

<file path=ppt/tags/tag205.xml><?xml version="1.0" encoding="utf-8"?>
<p:tagLst xmlns:p="http://schemas.openxmlformats.org/presentationml/2006/main">
  <p:tag name="KSO_WM_BEAUTIFY_FLAG" val=""/>
</p:tagLst>
</file>

<file path=ppt/tags/tag206.xml><?xml version="1.0" encoding="utf-8"?>
<p:tagLst xmlns:p="http://schemas.openxmlformats.org/presentationml/2006/main">
  <p:tag name="KSO_WM_BEAUTIFY_FLAG" val="#wm#"/>
  <p:tag name="KSO_WM_TEMPLATE_CATEGORY" val="custom"/>
  <p:tag name="KSO_WM_TEMPLATE_INDEX" val="20229144"/>
</p:tagLst>
</file>

<file path=ppt/tags/tag20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13*a*1"/>
  <p:tag name="KSO_WM_TEMPLATE_CATEGORY" val="custom"/>
  <p:tag name="KSO_WM_TEMPLATE_INDEX" val="20229144"/>
  <p:tag name="KSO_WM_UNIT_LAYERLEVEL" val="1"/>
  <p:tag name="KSO_WM_TAG_VERSION" val="1.0"/>
  <p:tag name="KSO_WM_BEAUTIFY_FLAG" val=""/>
  <p:tag name="KSO_WM_UNIT_ISCONTENTSTITLE" val="0"/>
  <p:tag name="KSO_WM_UNIT_ISNUMDGMTITLE" val="0"/>
  <p:tag name="KSO_WM_UNIT_PRESET_TEXT" val="单击添加内容标题"/>
  <p:tag name="KSO_WM_UNIT_NOCLEAR" val="0"/>
  <p:tag name="KSO_WM_UNIT_VALUE" val="11"/>
  <p:tag name="KSO_WM_DIAGRAM_GROUP_CODE" val="l1l2-1"/>
  <p:tag name="KSO_WM_UNIT_TYPE" val="a"/>
  <p:tag name="KSO_WM_UNIT_INDEX" val="1"/>
  <p:tag name="KSO_WM_UNIT_TEXT_FILL_FORE_SCHEMECOLOR_INDEX" val="13"/>
  <p:tag name="KSO_WM_UNIT_TEXT_FILL_TYPE" val="1"/>
  <p:tag name="KSO_WM_UNIT_USESOURCEFORMAT_APPLY" val="1"/>
</p:tagLst>
</file>

<file path=ppt/tags/tag208.xml><?xml version="1.0" encoding="utf-8"?>
<p:tagLst xmlns:p="http://schemas.openxmlformats.org/presentationml/2006/main">
  <p:tag name="KSO_WM_BEAUTIFY_FLAG" val=""/>
</p:tagLst>
</file>

<file path=ppt/tags/tag209.xml><?xml version="1.0" encoding="utf-8"?>
<p:tagLst xmlns:p="http://schemas.openxmlformats.org/presentationml/2006/main">
  <p:tag name="KSO_WM_BEAUTIFY_FLAG" val="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10.xml><?xml version="1.0" encoding="utf-8"?>
<p:tagLst xmlns:p="http://schemas.openxmlformats.org/presentationml/2006/main">
  <p:tag name="KSO_WM_BEAUTIFY_FLAG" val="#wm#"/>
  <p:tag name="KSO_WM_TEMPLATE_CATEGORY" val="custom"/>
  <p:tag name="KSO_WM_TEMPLATE_INDEX" val="20229144"/>
</p:tagLst>
</file>

<file path=ppt/tags/tag2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13*a*1"/>
  <p:tag name="KSO_WM_TEMPLATE_CATEGORY" val="custom"/>
  <p:tag name="KSO_WM_TEMPLATE_INDEX" val="20229144"/>
  <p:tag name="KSO_WM_UNIT_LAYERLEVEL" val="1"/>
  <p:tag name="KSO_WM_TAG_VERSION" val="1.0"/>
  <p:tag name="KSO_WM_BEAUTIFY_FLAG" val=""/>
  <p:tag name="KSO_WM_UNIT_ISCONTENTSTITLE" val="0"/>
  <p:tag name="KSO_WM_UNIT_ISNUMDGMTITLE" val="0"/>
  <p:tag name="KSO_WM_UNIT_PRESET_TEXT" val="单击添加内容标题"/>
  <p:tag name="KSO_WM_UNIT_NOCLEAR" val="0"/>
  <p:tag name="KSO_WM_UNIT_VALUE" val="11"/>
  <p:tag name="KSO_WM_DIAGRAM_GROUP_CODE" val="l1l2-1"/>
  <p:tag name="KSO_WM_UNIT_TYPE" val="a"/>
  <p:tag name="KSO_WM_UNIT_INDEX" val="1"/>
  <p:tag name="KSO_WM_UNIT_TEXT_FILL_FORE_SCHEMECOLOR_INDEX" val="13"/>
  <p:tag name="KSO_WM_UNIT_TEXT_FILL_TYPE" val="1"/>
  <p:tag name="KSO_WM_UNIT_USESOURCEFORMAT_APPLY" val="1"/>
</p:tagLst>
</file>

<file path=ppt/tags/tag212.xml><?xml version="1.0" encoding="utf-8"?>
<p:tagLst xmlns:p="http://schemas.openxmlformats.org/presentationml/2006/main">
  <p:tag name="KSO_WM_BEAUTIFY_FLAG" val=""/>
</p:tagLst>
</file>

<file path=ppt/tags/tag213.xml><?xml version="1.0" encoding="utf-8"?>
<p:tagLst xmlns:p="http://schemas.openxmlformats.org/presentationml/2006/main">
  <p:tag name="KSO_WM_BEAUTIFY_FLAG" val=""/>
</p:tagLst>
</file>

<file path=ppt/tags/tag214.xml><?xml version="1.0" encoding="utf-8"?>
<p:tagLst xmlns:p="http://schemas.openxmlformats.org/presentationml/2006/main">
  <p:tag name="KSO_WM_BEAUTIFY_FLAG" val="#wm#"/>
  <p:tag name="KSO_WM_TEMPLATE_CATEGORY" val="custom"/>
  <p:tag name="KSO_WM_TEMPLATE_INDEX" val="20229144"/>
</p:tagLst>
</file>

<file path=ppt/tags/tag2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13*a*1"/>
  <p:tag name="KSO_WM_TEMPLATE_CATEGORY" val="custom"/>
  <p:tag name="KSO_WM_TEMPLATE_INDEX" val="20229144"/>
  <p:tag name="KSO_WM_UNIT_LAYERLEVEL" val="1"/>
  <p:tag name="KSO_WM_TAG_VERSION" val="1.0"/>
  <p:tag name="KSO_WM_BEAUTIFY_FLAG" val=""/>
  <p:tag name="KSO_WM_UNIT_ISCONTENTSTITLE" val="0"/>
  <p:tag name="KSO_WM_UNIT_ISNUMDGMTITLE" val="0"/>
  <p:tag name="KSO_WM_UNIT_PRESET_TEXT" val="单击添加内容标题"/>
  <p:tag name="KSO_WM_UNIT_NOCLEAR" val="0"/>
  <p:tag name="KSO_WM_UNIT_VALUE" val="11"/>
  <p:tag name="KSO_WM_DIAGRAM_GROUP_CODE" val="l1l2-1"/>
  <p:tag name="KSO_WM_UNIT_TYPE" val="a"/>
  <p:tag name="KSO_WM_UNIT_INDEX" val="1"/>
  <p:tag name="KSO_WM_UNIT_TEXT_FILL_FORE_SCHEMECOLOR_INDEX" val="13"/>
  <p:tag name="KSO_WM_UNIT_TEXT_FILL_TYPE" val="1"/>
  <p:tag name="KSO_WM_UNIT_USESOURCEFORMAT_APPLY" val="1"/>
</p:tagLst>
</file>

<file path=ppt/tags/tag216.xml><?xml version="1.0" encoding="utf-8"?>
<p:tagLst xmlns:p="http://schemas.openxmlformats.org/presentationml/2006/main">
  <p:tag name="KSO_WM_BEAUTIFY_FLAG" val=""/>
</p:tagLst>
</file>

<file path=ppt/tags/tag217.xml><?xml version="1.0" encoding="utf-8"?>
<p:tagLst xmlns:p="http://schemas.openxmlformats.org/presentationml/2006/main">
  <p:tag name="KSO_WM_BEAUTIFY_FLAG" val=""/>
</p:tagLst>
</file>

<file path=ppt/tags/tag218.xml><?xml version="1.0" encoding="utf-8"?>
<p:tagLst xmlns:p="http://schemas.openxmlformats.org/presentationml/2006/main">
  <p:tag name="KSO_WM_BEAUTIFY_FLAG" val="#wm#"/>
  <p:tag name="KSO_WM_TEMPLATE_CATEGORY" val="custom"/>
  <p:tag name="KSO_WM_TEMPLATE_INDEX" val="20229144"/>
</p:tagLst>
</file>

<file path=ppt/tags/tag2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13*a*1"/>
  <p:tag name="KSO_WM_TEMPLATE_CATEGORY" val="custom"/>
  <p:tag name="KSO_WM_TEMPLATE_INDEX" val="20229144"/>
  <p:tag name="KSO_WM_UNIT_LAYERLEVEL" val="1"/>
  <p:tag name="KSO_WM_TAG_VERSION" val="1.0"/>
  <p:tag name="KSO_WM_BEAUTIFY_FLAG" val=""/>
  <p:tag name="KSO_WM_UNIT_ISCONTENTSTITLE" val="0"/>
  <p:tag name="KSO_WM_UNIT_ISNUMDGMTITLE" val="0"/>
  <p:tag name="KSO_WM_UNIT_PRESET_TEXT" val="单击添加内容标题"/>
  <p:tag name="KSO_WM_UNIT_NOCLEAR" val="0"/>
  <p:tag name="KSO_WM_UNIT_VALUE" val="11"/>
  <p:tag name="KSO_WM_DIAGRAM_GROUP_CODE" val="l1l2-1"/>
  <p:tag name="KSO_WM_UNIT_TYPE" val="a"/>
  <p:tag name="KSO_WM_UNIT_INDEX" val="1"/>
  <p:tag name="KSO_WM_UNIT_TEXT_FILL_FORE_SCHEMECOLOR_INDEX" val="13"/>
  <p:tag name="KSO_WM_UNIT_TEXT_FILL_TYPE" val="1"/>
  <p:tag name="KSO_WM_UNIT_USESOURCEFORMAT_APPLY" val="1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20.xml><?xml version="1.0" encoding="utf-8"?>
<p:tagLst xmlns:p="http://schemas.openxmlformats.org/presentationml/2006/main">
  <p:tag name="KSO_WM_BEAUTIFY_FLAG" val=""/>
</p:tagLst>
</file>

<file path=ppt/tags/tag221.xml><?xml version="1.0" encoding="utf-8"?>
<p:tagLst xmlns:p="http://schemas.openxmlformats.org/presentationml/2006/main">
  <p:tag name="KSO_WM_BEAUTIFY_FLAG" val="#wm#"/>
  <p:tag name="KSO_WM_TEMPLATE_CATEGORY" val="custom"/>
  <p:tag name="KSO_WM_TEMPLATE_INDEX" val="20229144"/>
</p:tagLst>
</file>

<file path=ppt/tags/tag2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13*a*1"/>
  <p:tag name="KSO_WM_TEMPLATE_CATEGORY" val="custom"/>
  <p:tag name="KSO_WM_TEMPLATE_INDEX" val="20229144"/>
  <p:tag name="KSO_WM_UNIT_LAYERLEVEL" val="1"/>
  <p:tag name="KSO_WM_TAG_VERSION" val="1.0"/>
  <p:tag name="KSO_WM_BEAUTIFY_FLAG" val=""/>
  <p:tag name="KSO_WM_UNIT_ISCONTENTSTITLE" val="0"/>
  <p:tag name="KSO_WM_UNIT_ISNUMDGMTITLE" val="0"/>
  <p:tag name="KSO_WM_UNIT_PRESET_TEXT" val="单击添加内容标题"/>
  <p:tag name="KSO_WM_UNIT_NOCLEAR" val="0"/>
  <p:tag name="KSO_WM_UNIT_VALUE" val="11"/>
  <p:tag name="KSO_WM_DIAGRAM_GROUP_CODE" val="l1l2-1"/>
  <p:tag name="KSO_WM_UNIT_TYPE" val="a"/>
  <p:tag name="KSO_WM_UNIT_INDEX" val="1"/>
  <p:tag name="KSO_WM_UNIT_TEXT_FILL_FORE_SCHEMECOLOR_INDEX" val="13"/>
  <p:tag name="KSO_WM_UNIT_TEXT_FILL_TYPE" val="1"/>
  <p:tag name="KSO_WM_UNIT_USESOURCEFORMAT_APPLY" val="1"/>
</p:tagLst>
</file>

<file path=ppt/tags/tag223.xml><?xml version="1.0" encoding="utf-8"?>
<p:tagLst xmlns:p="http://schemas.openxmlformats.org/presentationml/2006/main">
  <p:tag name="KSO_WM_BEAUTIFY_FLAG" val=""/>
</p:tagLst>
</file>

<file path=ppt/tags/tag224.xml><?xml version="1.0" encoding="utf-8"?>
<p:tagLst xmlns:p="http://schemas.openxmlformats.org/presentationml/2006/main">
  <p:tag name="KSO_WM_BEAUTIFY_FLAG" val=""/>
</p:tagLst>
</file>

<file path=ppt/tags/tag225.xml><?xml version="1.0" encoding="utf-8"?>
<p:tagLst xmlns:p="http://schemas.openxmlformats.org/presentationml/2006/main">
  <p:tag name="KSO_WM_BEAUTIFY_FLAG" val="#wm#"/>
  <p:tag name="KSO_WM_TEMPLATE_CATEGORY" val="custom"/>
  <p:tag name="KSO_WM_TEMPLATE_INDEX" val="20229144"/>
</p:tagLst>
</file>

<file path=ppt/tags/tag2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13*a*1"/>
  <p:tag name="KSO_WM_TEMPLATE_CATEGORY" val="custom"/>
  <p:tag name="KSO_WM_TEMPLATE_INDEX" val="20229144"/>
  <p:tag name="KSO_WM_UNIT_LAYERLEVEL" val="1"/>
  <p:tag name="KSO_WM_TAG_VERSION" val="1.0"/>
  <p:tag name="KSO_WM_BEAUTIFY_FLAG" val=""/>
  <p:tag name="KSO_WM_UNIT_ISCONTENTSTITLE" val="0"/>
  <p:tag name="KSO_WM_UNIT_ISNUMDGMTITLE" val="0"/>
  <p:tag name="KSO_WM_UNIT_PRESET_TEXT" val="单击添加内容标题"/>
  <p:tag name="KSO_WM_UNIT_NOCLEAR" val="0"/>
  <p:tag name="KSO_WM_UNIT_VALUE" val="11"/>
  <p:tag name="KSO_WM_DIAGRAM_GROUP_CODE" val="l1l2-1"/>
  <p:tag name="KSO_WM_UNIT_TYPE" val="a"/>
  <p:tag name="KSO_WM_UNIT_INDEX" val="1"/>
  <p:tag name="KSO_WM_UNIT_TEXT_FILL_FORE_SCHEMECOLOR_INDEX" val="13"/>
  <p:tag name="KSO_WM_UNIT_TEXT_FILL_TYPE" val="1"/>
  <p:tag name="KSO_WM_UNIT_USESOURCEFORMAT_APPLY" val="1"/>
</p:tagLst>
</file>

<file path=ppt/tags/tag227.xml><?xml version="1.0" encoding="utf-8"?>
<p:tagLst xmlns:p="http://schemas.openxmlformats.org/presentationml/2006/main">
  <p:tag name="KSO_WM_BEAUTIFY_FLAG" val=""/>
</p:tagLst>
</file>

<file path=ppt/tags/tag228.xml><?xml version="1.0" encoding="utf-8"?>
<p:tagLst xmlns:p="http://schemas.openxmlformats.org/presentationml/2006/main">
  <p:tag name="KSO_WM_BEAUTIFY_FLAG" val="#wm#"/>
  <p:tag name="KSO_WM_TEMPLATE_CATEGORY" val="custom"/>
  <p:tag name="KSO_WM_TEMPLATE_INDEX" val="20229144"/>
</p:tagLst>
</file>

<file path=ppt/tags/tag2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13*a*1"/>
  <p:tag name="KSO_WM_TEMPLATE_CATEGORY" val="custom"/>
  <p:tag name="KSO_WM_TEMPLATE_INDEX" val="20229144"/>
  <p:tag name="KSO_WM_UNIT_LAYERLEVEL" val="1"/>
  <p:tag name="KSO_WM_TAG_VERSION" val="1.0"/>
  <p:tag name="KSO_WM_BEAUTIFY_FLAG" val=""/>
  <p:tag name="KSO_WM_UNIT_ISCONTENTSTITLE" val="0"/>
  <p:tag name="KSO_WM_UNIT_ISNUMDGMTITLE" val="0"/>
  <p:tag name="KSO_WM_UNIT_PRESET_TEXT" val="单击添加内容标题"/>
  <p:tag name="KSO_WM_UNIT_NOCLEAR" val="0"/>
  <p:tag name="KSO_WM_UNIT_VALUE" val="11"/>
  <p:tag name="KSO_WM_DIAGRAM_GROUP_CODE" val="l1l2-1"/>
  <p:tag name="KSO_WM_UNIT_TYPE" val="a"/>
  <p:tag name="KSO_WM_UNIT_INDEX" val="1"/>
  <p:tag name="KSO_WM_UNIT_TEXT_FILL_FORE_SCHEMECOLOR_INDEX" val="13"/>
  <p:tag name="KSO_WM_UNIT_TEXT_FILL_TYPE" val="1"/>
  <p:tag name="KSO_WM_UNIT_USESOURCEFORMAT_APPLY" val="1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30.xml><?xml version="1.0" encoding="utf-8"?>
<p:tagLst xmlns:p="http://schemas.openxmlformats.org/presentationml/2006/main">
  <p:tag name="KSO_WM_BEAUTIFY_FLAG" val="#wm#"/>
  <p:tag name="KSO_WM_TEMPLATE_CATEGORY" val="custom"/>
  <p:tag name="KSO_WM_TEMPLATE_INDEX" val="20229144"/>
</p:tagLst>
</file>

<file path=ppt/tags/tag2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13*a*1"/>
  <p:tag name="KSO_WM_TEMPLATE_CATEGORY" val="custom"/>
  <p:tag name="KSO_WM_TEMPLATE_INDEX" val="20229144"/>
  <p:tag name="KSO_WM_UNIT_LAYERLEVEL" val="1"/>
  <p:tag name="KSO_WM_TAG_VERSION" val="1.0"/>
  <p:tag name="KSO_WM_BEAUTIFY_FLAG" val=""/>
  <p:tag name="KSO_WM_UNIT_ISCONTENTSTITLE" val="0"/>
  <p:tag name="KSO_WM_UNIT_ISNUMDGMTITLE" val="0"/>
  <p:tag name="KSO_WM_UNIT_PRESET_TEXT" val="单击添加内容标题"/>
  <p:tag name="KSO_WM_UNIT_NOCLEAR" val="0"/>
  <p:tag name="KSO_WM_UNIT_VALUE" val="11"/>
  <p:tag name="KSO_WM_DIAGRAM_GROUP_CODE" val="l1l2-1"/>
  <p:tag name="KSO_WM_UNIT_TYPE" val="a"/>
  <p:tag name="KSO_WM_UNIT_INDEX" val="1"/>
  <p:tag name="KSO_WM_UNIT_TEXT_FILL_FORE_SCHEMECOLOR_INDEX" val="13"/>
  <p:tag name="KSO_WM_UNIT_TEXT_FILL_TYPE" val="1"/>
  <p:tag name="KSO_WM_UNIT_USESOURCEFORMAT_APPLY" val="1"/>
</p:tagLst>
</file>

<file path=ppt/tags/tag232.xml><?xml version="1.0" encoding="utf-8"?>
<p:tagLst xmlns:p="http://schemas.openxmlformats.org/presentationml/2006/main">
  <p:tag name="KSO_WM_BEAUTIFY_FLAG" val=""/>
</p:tagLst>
</file>

<file path=ppt/tags/tag233.xml><?xml version="1.0" encoding="utf-8"?>
<p:tagLst xmlns:p="http://schemas.openxmlformats.org/presentationml/2006/main">
  <p:tag name="KSO_WM_BEAUTIFY_FLAG" val="#wm#"/>
  <p:tag name="KSO_WM_TEMPLATE_CATEGORY" val="custom"/>
  <p:tag name="KSO_WM_TEMPLATE_INDEX" val="20229144"/>
</p:tagLst>
</file>

<file path=ppt/tags/tag2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13*a*1"/>
  <p:tag name="KSO_WM_TEMPLATE_CATEGORY" val="custom"/>
  <p:tag name="KSO_WM_TEMPLATE_INDEX" val="20229144"/>
  <p:tag name="KSO_WM_UNIT_LAYERLEVEL" val="1"/>
  <p:tag name="KSO_WM_TAG_VERSION" val="1.0"/>
  <p:tag name="KSO_WM_BEAUTIFY_FLAG" val=""/>
  <p:tag name="KSO_WM_UNIT_ISCONTENTSTITLE" val="0"/>
  <p:tag name="KSO_WM_UNIT_ISNUMDGMTITLE" val="0"/>
  <p:tag name="KSO_WM_UNIT_PRESET_TEXT" val="单击添加内容标题"/>
  <p:tag name="KSO_WM_UNIT_NOCLEAR" val="0"/>
  <p:tag name="KSO_WM_UNIT_VALUE" val="11"/>
  <p:tag name="KSO_WM_DIAGRAM_GROUP_CODE" val="l1l2-1"/>
  <p:tag name="KSO_WM_UNIT_TYPE" val="a"/>
  <p:tag name="KSO_WM_UNIT_INDEX" val="1"/>
  <p:tag name="KSO_WM_UNIT_TEXT_FILL_FORE_SCHEMECOLOR_INDEX" val="13"/>
  <p:tag name="KSO_WM_UNIT_TEXT_FILL_TYPE" val="1"/>
  <p:tag name="KSO_WM_UNIT_USESOURCEFORMAT_APPLY" val="1"/>
</p:tagLst>
</file>

<file path=ppt/tags/tag235.xml><?xml version="1.0" encoding="utf-8"?>
<p:tagLst xmlns:p="http://schemas.openxmlformats.org/presentationml/2006/main">
  <p:tag name="KSO_WM_BEAUTIFY_FLAG" val=""/>
</p:tagLst>
</file>

<file path=ppt/tags/tag236.xml><?xml version="1.0" encoding="utf-8"?>
<p:tagLst xmlns:p="http://schemas.openxmlformats.org/presentationml/2006/main">
  <p:tag name="KSO_WM_BEAUTIFY_FLAG" val="#wm#"/>
  <p:tag name="KSO_WM_TEMPLATE_CATEGORY" val="custom"/>
  <p:tag name="KSO_WM_TEMPLATE_INDEX" val="20229144"/>
</p:tagLst>
</file>

<file path=ppt/tags/tag2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13*a*1"/>
  <p:tag name="KSO_WM_TEMPLATE_CATEGORY" val="custom"/>
  <p:tag name="KSO_WM_TEMPLATE_INDEX" val="20229144"/>
  <p:tag name="KSO_WM_UNIT_LAYERLEVEL" val="1"/>
  <p:tag name="KSO_WM_TAG_VERSION" val="1.0"/>
  <p:tag name="KSO_WM_BEAUTIFY_FLAG" val=""/>
  <p:tag name="KSO_WM_UNIT_ISCONTENTSTITLE" val="0"/>
  <p:tag name="KSO_WM_UNIT_ISNUMDGMTITLE" val="0"/>
  <p:tag name="KSO_WM_UNIT_PRESET_TEXT" val="单击添加内容标题"/>
  <p:tag name="KSO_WM_UNIT_NOCLEAR" val="0"/>
  <p:tag name="KSO_WM_UNIT_VALUE" val="11"/>
  <p:tag name="KSO_WM_DIAGRAM_GROUP_CODE" val="l1l2-1"/>
  <p:tag name="KSO_WM_UNIT_TYPE" val="a"/>
  <p:tag name="KSO_WM_UNIT_INDEX" val="1"/>
  <p:tag name="KSO_WM_UNIT_TEXT_FILL_FORE_SCHEMECOLOR_INDEX" val="13"/>
  <p:tag name="KSO_WM_UNIT_TEXT_FILL_TYPE" val="1"/>
  <p:tag name="KSO_WM_UNIT_USESOURCEFORMAT_APPLY" val="1"/>
</p:tagLst>
</file>

<file path=ppt/tags/tag238.xml><?xml version="1.0" encoding="utf-8"?>
<p:tagLst xmlns:p="http://schemas.openxmlformats.org/presentationml/2006/main">
  <p:tag name="KSO_WM_BEAUTIFY_FLAG" val=""/>
</p:tagLst>
</file>

<file path=ppt/tags/tag239.xml><?xml version="1.0" encoding="utf-8"?>
<p:tagLst xmlns:p="http://schemas.openxmlformats.org/presentationml/2006/main">
  <p:tag name="KSO_WM_BEAUTIFY_FLAG" val="#wm#"/>
  <p:tag name="KSO_WM_TEMPLATE_CATEGORY" val="custom"/>
  <p:tag name="KSO_WM_TEMPLATE_INDEX" val="20229144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13*a*1"/>
  <p:tag name="KSO_WM_TEMPLATE_CATEGORY" val="custom"/>
  <p:tag name="KSO_WM_TEMPLATE_INDEX" val="20229144"/>
  <p:tag name="KSO_WM_UNIT_LAYERLEVEL" val="1"/>
  <p:tag name="KSO_WM_TAG_VERSION" val="1.0"/>
  <p:tag name="KSO_WM_BEAUTIFY_FLAG" val=""/>
  <p:tag name="KSO_WM_UNIT_ISCONTENTSTITLE" val="0"/>
  <p:tag name="KSO_WM_UNIT_ISNUMDGMTITLE" val="0"/>
  <p:tag name="KSO_WM_UNIT_PRESET_TEXT" val="单击添加内容标题"/>
  <p:tag name="KSO_WM_UNIT_NOCLEAR" val="0"/>
  <p:tag name="KSO_WM_UNIT_VALUE" val="11"/>
  <p:tag name="KSO_WM_DIAGRAM_GROUP_CODE" val="l1l2-1"/>
  <p:tag name="KSO_WM_UNIT_TYPE" val="a"/>
  <p:tag name="KSO_WM_UNIT_INDEX" val="1"/>
  <p:tag name="KSO_WM_UNIT_TEXT_FILL_FORE_SCHEMECOLOR_INDEX" val="13"/>
  <p:tag name="KSO_WM_UNIT_TEXT_FILL_TYPE" val="1"/>
  <p:tag name="KSO_WM_UNIT_USESOURCEFORMAT_APPLY" val="1"/>
</p:tagLst>
</file>

<file path=ppt/tags/tag241.xml><?xml version="1.0" encoding="utf-8"?>
<p:tagLst xmlns:p="http://schemas.openxmlformats.org/presentationml/2006/main">
  <p:tag name="KSO_WM_BEAUTIFY_FLAG" val=""/>
</p:tagLst>
</file>

<file path=ppt/tags/tag242.xml><?xml version="1.0" encoding="utf-8"?>
<p:tagLst xmlns:p="http://schemas.openxmlformats.org/presentationml/2006/main">
  <p:tag name="KSO_WM_BEAUTIFY_FLAG" val=""/>
</p:tagLst>
</file>

<file path=ppt/tags/tag243.xml><?xml version="1.0" encoding="utf-8"?>
<p:tagLst xmlns:p="http://schemas.openxmlformats.org/presentationml/2006/main">
  <p:tag name="KSO_WM_BEAUTIFY_FLAG" val=""/>
</p:tagLst>
</file>

<file path=ppt/tags/tag244.xml><?xml version="1.0" encoding="utf-8"?>
<p:tagLst xmlns:p="http://schemas.openxmlformats.org/presentationml/2006/main">
  <p:tag name="KSO_WM_BEAUTIFY_FLAG" val="#wm#"/>
  <p:tag name="KSO_WM_TEMPLATE_CATEGORY" val="custom"/>
  <p:tag name="KSO_WM_TEMPLATE_INDEX" val="20229144"/>
</p:tagLst>
</file>

<file path=ppt/tags/tag245.xml><?xml version="1.0" encoding="utf-8"?>
<p:tagLst xmlns:p="http://schemas.openxmlformats.org/presentationml/2006/main">
  <p:tag name="KSO_WM_BEAUTIFY_FLAG" val=""/>
</p:tagLst>
</file>

<file path=ppt/tags/tag246.xml><?xml version="1.0" encoding="utf-8"?>
<p:tagLst xmlns:p="http://schemas.openxmlformats.org/presentationml/2006/main">
  <p:tag name="KSO_WM_BEAUTIFY_FLAG" val=""/>
</p:tagLst>
</file>

<file path=ppt/tags/tag247.xml><?xml version="1.0" encoding="utf-8"?>
<p:tagLst xmlns:p="http://schemas.openxmlformats.org/presentationml/2006/main">
  <p:tag name="KSO_WM_BEAUTIFY_FLAG" val=""/>
</p:tagLst>
</file>

<file path=ppt/tags/tag248.xml><?xml version="1.0" encoding="utf-8"?>
<p:tagLst xmlns:p="http://schemas.openxmlformats.org/presentationml/2006/main">
  <p:tag name="KSO_WM_BEAUTIFY_FLAG" val="#wm#"/>
  <p:tag name="KSO_WM_TEMPLATE_CATEGORY" val="custom"/>
  <p:tag name="KSO_WM_TEMPLATE_INDEX" val="20229144"/>
</p:tagLst>
</file>

<file path=ppt/tags/tag249.xml><?xml version="1.0" encoding="utf-8"?>
<p:tagLst xmlns:p="http://schemas.openxmlformats.org/presentationml/2006/main">
  <p:tag name="KSO_WM_BEAUTIFY_FLAG" val="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50.xml><?xml version="1.0" encoding="utf-8"?>
<p:tagLst xmlns:p="http://schemas.openxmlformats.org/presentationml/2006/main">
  <p:tag name="KSO_WM_BEAUTIFY_FLAG" val=""/>
</p:tagLst>
</file>

<file path=ppt/tags/tag251.xml><?xml version="1.0" encoding="utf-8"?>
<p:tagLst xmlns:p="http://schemas.openxmlformats.org/presentationml/2006/main">
  <p:tag name="KSO_WM_BEAUTIFY_FLAG" val=""/>
</p:tagLst>
</file>

<file path=ppt/tags/tag252.xml><?xml version="1.0" encoding="utf-8"?>
<p:tagLst xmlns:p="http://schemas.openxmlformats.org/presentationml/2006/main">
  <p:tag name="KSO_WM_BEAUTIFY_FLAG" val="#wm#"/>
  <p:tag name="KSO_WM_TEMPLATE_CATEGORY" val="custom"/>
  <p:tag name="KSO_WM_TEMPLATE_INDEX" val="20229144"/>
</p:tagLst>
</file>

<file path=ppt/tags/tag253.xml><?xml version="1.0" encoding="utf-8"?>
<p:tagLst xmlns:p="http://schemas.openxmlformats.org/presentationml/2006/main">
  <p:tag name="KSO_WM_BEAUTIFY_FLAG" val=""/>
</p:tagLst>
</file>

<file path=ppt/tags/tag254.xml><?xml version="1.0" encoding="utf-8"?>
<p:tagLst xmlns:p="http://schemas.openxmlformats.org/presentationml/2006/main">
  <p:tag name="KSO_WM_BEAUTIFY_FLAG" val=""/>
</p:tagLst>
</file>

<file path=ppt/tags/tag255.xml><?xml version="1.0" encoding="utf-8"?>
<p:tagLst xmlns:p="http://schemas.openxmlformats.org/presentationml/2006/main">
  <p:tag name="KSO_WM_BEAUTIFY_FLAG" val=""/>
</p:tagLst>
</file>

<file path=ppt/tags/tag256.xml><?xml version="1.0" encoding="utf-8"?>
<p:tagLst xmlns:p="http://schemas.openxmlformats.org/presentationml/2006/main">
  <p:tag name="KSO_WM_BEAUTIFY_FLAG" val="#wm#"/>
  <p:tag name="KSO_WM_TEMPLATE_CATEGORY" val="custom"/>
  <p:tag name="KSO_WM_TEMPLATE_INDEX" val="20229144"/>
</p:tagLst>
</file>

<file path=ppt/tags/tag257.xml><?xml version="1.0" encoding="utf-8"?>
<p:tagLst xmlns:p="http://schemas.openxmlformats.org/presentationml/2006/main">
  <p:tag name="KSO_WM_BEAUTIFY_FLAG" val=""/>
</p:tagLst>
</file>

<file path=ppt/tags/tag258.xml><?xml version="1.0" encoding="utf-8"?>
<p:tagLst xmlns:p="http://schemas.openxmlformats.org/presentationml/2006/main">
  <p:tag name="KSO_WM_BEAUTIFY_FLAG" val=""/>
</p:tagLst>
</file>

<file path=ppt/tags/tag259.xml><?xml version="1.0" encoding="utf-8"?>
<p:tagLst xmlns:p="http://schemas.openxmlformats.org/presentationml/2006/main">
  <p:tag name="KSO_WM_BEAUTIFY_FLAG" val="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260.xml><?xml version="1.0" encoding="utf-8"?>
<p:tagLst xmlns:p="http://schemas.openxmlformats.org/presentationml/2006/main">
  <p:tag name="KSO_WM_BEAUTIFY_FLAG" val="#wm#"/>
  <p:tag name="KSO_WM_TEMPLATE_CATEGORY" val="custom"/>
  <p:tag name="KSO_WM_TEMPLATE_INDEX" val="20229144"/>
</p:tagLst>
</file>

<file path=ppt/tags/tag261.xml><?xml version="1.0" encoding="utf-8"?>
<p:tagLst xmlns:p="http://schemas.openxmlformats.org/presentationml/2006/main">
  <p:tag name="KSO_WM_BEAUTIFY_FLAG" val=""/>
</p:tagLst>
</file>

<file path=ppt/tags/tag262.xml><?xml version="1.0" encoding="utf-8"?>
<p:tagLst xmlns:p="http://schemas.openxmlformats.org/presentationml/2006/main">
  <p:tag name="KSO_WM_BEAUTIFY_FLAG" val=""/>
</p:tagLst>
</file>

<file path=ppt/tags/tag263.xml><?xml version="1.0" encoding="utf-8"?>
<p:tagLst xmlns:p="http://schemas.openxmlformats.org/presentationml/2006/main">
  <p:tag name="KSO_WM_BEAUTIFY_FLAG" val=""/>
</p:tagLst>
</file>

<file path=ppt/tags/tag264.xml><?xml version="1.0" encoding="utf-8"?>
<p:tagLst xmlns:p="http://schemas.openxmlformats.org/presentationml/2006/main">
  <p:tag name="KSO_WM_BEAUTIFY_FLAG" val="#wm#"/>
  <p:tag name="KSO_WM_TEMPLATE_CATEGORY" val="custom"/>
  <p:tag name="KSO_WM_TEMPLATE_INDEX" val="20229144"/>
</p:tagLst>
</file>

<file path=ppt/tags/tag265.xml><?xml version="1.0" encoding="utf-8"?>
<p:tagLst xmlns:p="http://schemas.openxmlformats.org/presentationml/2006/main">
  <p:tag name="KSO_WM_BEAUTIFY_FLAG" val=""/>
</p:tagLst>
</file>

<file path=ppt/tags/tag266.xml><?xml version="1.0" encoding="utf-8"?>
<p:tagLst xmlns:p="http://schemas.openxmlformats.org/presentationml/2006/main">
  <p:tag name="KSO_WM_BEAUTIFY_FLAG" val=""/>
</p:tagLst>
</file>

<file path=ppt/tags/tag267.xml><?xml version="1.0" encoding="utf-8"?>
<p:tagLst xmlns:p="http://schemas.openxmlformats.org/presentationml/2006/main">
  <p:tag name="KSO_WM_BEAUTIFY_FLAG" val=""/>
</p:tagLst>
</file>

<file path=ppt/tags/tag268.xml><?xml version="1.0" encoding="utf-8"?>
<p:tagLst xmlns:p="http://schemas.openxmlformats.org/presentationml/2006/main">
  <p:tag name="KSO_WM_BEAUTIFY_FLAG" val="#wm#"/>
  <p:tag name="KSO_WM_TEMPLATE_CATEGORY" val="custom"/>
  <p:tag name="KSO_WM_TEMPLATE_INDEX" val="20229144"/>
</p:tagLst>
</file>

<file path=ppt/tags/tag269.xml><?xml version="1.0" encoding="utf-8"?>
<p:tagLst xmlns:p="http://schemas.openxmlformats.org/presentationml/2006/main">
  <p:tag name="KSO_WM_BEAUTIFY_FLAG" val="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270.xml><?xml version="1.0" encoding="utf-8"?>
<p:tagLst xmlns:p="http://schemas.openxmlformats.org/presentationml/2006/main">
  <p:tag name="KSO_WM_BEAUTIFY_FLAG" val=""/>
</p:tagLst>
</file>

<file path=ppt/tags/tag271.xml><?xml version="1.0" encoding="utf-8"?>
<p:tagLst xmlns:p="http://schemas.openxmlformats.org/presentationml/2006/main">
  <p:tag name="KSO_WM_BEAUTIFY_FLAG" val=""/>
</p:tagLst>
</file>

<file path=ppt/tags/tag272.xml><?xml version="1.0" encoding="utf-8"?>
<p:tagLst xmlns:p="http://schemas.openxmlformats.org/presentationml/2006/main">
  <p:tag name="KSO_WM_BEAUTIFY_FLAG" val="#wm#"/>
  <p:tag name="KSO_WM_TEMPLATE_CATEGORY" val="custom"/>
  <p:tag name="KSO_WM_TEMPLATE_INDEX" val="20229144"/>
</p:tagLst>
</file>

<file path=ppt/tags/tag273.xml><?xml version="1.0" encoding="utf-8"?>
<p:tagLst xmlns:p="http://schemas.openxmlformats.org/presentationml/2006/main">
  <p:tag name="KSO_WM_BEAUTIFY_FLAG" val=""/>
</p:tagLst>
</file>

<file path=ppt/tags/tag274.xml><?xml version="1.0" encoding="utf-8"?>
<p:tagLst xmlns:p="http://schemas.openxmlformats.org/presentationml/2006/main">
  <p:tag name="KSO_WM_BEAUTIFY_FLAG" val=""/>
</p:tagLst>
</file>

<file path=ppt/tags/tag275.xml><?xml version="1.0" encoding="utf-8"?>
<p:tagLst xmlns:p="http://schemas.openxmlformats.org/presentationml/2006/main">
  <p:tag name="KSO_WM_BEAUTIFY_FLAG" val=""/>
</p:tagLst>
</file>

<file path=ppt/tags/tag276.xml><?xml version="1.0" encoding="utf-8"?>
<p:tagLst xmlns:p="http://schemas.openxmlformats.org/presentationml/2006/main">
  <p:tag name="KSO_WM_BEAUTIFY_FLAG" val="#wm#"/>
  <p:tag name="KSO_WM_TEMPLATE_CATEGORY" val="custom"/>
  <p:tag name="KSO_WM_TEMPLATE_INDEX" val="20229144"/>
</p:tagLst>
</file>

<file path=ppt/tags/tag277.xml><?xml version="1.0" encoding="utf-8"?>
<p:tagLst xmlns:p="http://schemas.openxmlformats.org/presentationml/2006/main">
  <p:tag name="KSO_WM_BEAUTIFY_FLAG" val=""/>
</p:tagLst>
</file>

<file path=ppt/tags/tag278.xml><?xml version="1.0" encoding="utf-8"?>
<p:tagLst xmlns:p="http://schemas.openxmlformats.org/presentationml/2006/main">
  <p:tag name="KSO_WM_BEAUTIFY_FLAG" val=""/>
</p:tagLst>
</file>

<file path=ppt/tags/tag279.xml><?xml version="1.0" encoding="utf-8"?>
<p:tagLst xmlns:p="http://schemas.openxmlformats.org/presentationml/2006/main">
  <p:tag name="KSO_WM_BEAUTIFY_FLAG" val="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280.xml><?xml version="1.0" encoding="utf-8"?>
<p:tagLst xmlns:p="http://schemas.openxmlformats.org/presentationml/2006/main">
  <p:tag name="KSO_WM_BEAUTIFY_FLAG" val="#wm#"/>
  <p:tag name="KSO_WM_TEMPLATE_CATEGORY" val="custom"/>
  <p:tag name="KSO_WM_TEMPLATE_INDEX" val="20229144"/>
</p:tagLst>
</file>

<file path=ppt/tags/tag281.xml><?xml version="1.0" encoding="utf-8"?>
<p:tagLst xmlns:p="http://schemas.openxmlformats.org/presentationml/2006/main">
  <p:tag name="KSO_WM_BEAUTIFY_FLAG" val=""/>
</p:tagLst>
</file>

<file path=ppt/tags/tag282.xml><?xml version="1.0" encoding="utf-8"?>
<p:tagLst xmlns:p="http://schemas.openxmlformats.org/presentationml/2006/main">
  <p:tag name="KSO_WM_BEAUTIFY_FLAG" val=""/>
</p:tagLst>
</file>

<file path=ppt/tags/tag283.xml><?xml version="1.0" encoding="utf-8"?>
<p:tagLst xmlns:p="http://schemas.openxmlformats.org/presentationml/2006/main">
  <p:tag name="KSO_WM_BEAUTIFY_FLAG" val=""/>
</p:tagLst>
</file>

<file path=ppt/tags/tag284.xml><?xml version="1.0" encoding="utf-8"?>
<p:tagLst xmlns:p="http://schemas.openxmlformats.org/presentationml/2006/main">
  <p:tag name="KSO_WM_BEAUTIFY_FLAG" val="#wm#"/>
  <p:tag name="KSO_WM_TEMPLATE_CATEGORY" val="custom"/>
  <p:tag name="KSO_WM_TEMPLATE_INDEX" val="20229144"/>
</p:tagLst>
</file>

<file path=ppt/tags/tag285.xml><?xml version="1.0" encoding="utf-8"?>
<p:tagLst xmlns:p="http://schemas.openxmlformats.org/presentationml/2006/main">
  <p:tag name="KSO_WM_BEAUTIFY_FLAG" val=""/>
</p:tagLst>
</file>

<file path=ppt/tags/tag286.xml><?xml version="1.0" encoding="utf-8"?>
<p:tagLst xmlns:p="http://schemas.openxmlformats.org/presentationml/2006/main">
  <p:tag name="KSO_WM_BEAUTIFY_FLAG" val=""/>
</p:tagLst>
</file>

<file path=ppt/tags/tag287.xml><?xml version="1.0" encoding="utf-8"?>
<p:tagLst xmlns:p="http://schemas.openxmlformats.org/presentationml/2006/main">
  <p:tag name="KSO_WM_BEAUTIFY_FLAG" val=""/>
</p:tagLst>
</file>

<file path=ppt/tags/tag288.xml><?xml version="1.0" encoding="utf-8"?>
<p:tagLst xmlns:p="http://schemas.openxmlformats.org/presentationml/2006/main">
  <p:tag name="KSO_WM_BEAUTIFY_FLAG" val="#wm#"/>
  <p:tag name="KSO_WM_TEMPLATE_CATEGORY" val="custom"/>
  <p:tag name="KSO_WM_TEMPLATE_INDEX" val="20229144"/>
</p:tagLst>
</file>

<file path=ppt/tags/tag289.xml><?xml version="1.0" encoding="utf-8"?>
<p:tagLst xmlns:p="http://schemas.openxmlformats.org/presentationml/2006/main">
  <p:tag name="KSO_WM_BEAUTIFY_FLAG" val="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290.xml><?xml version="1.0" encoding="utf-8"?>
<p:tagLst xmlns:p="http://schemas.openxmlformats.org/presentationml/2006/main">
  <p:tag name="KSO_WM_BEAUTIFY_FLAG" val=""/>
</p:tagLst>
</file>

<file path=ppt/tags/tag291.xml><?xml version="1.0" encoding="utf-8"?>
<p:tagLst xmlns:p="http://schemas.openxmlformats.org/presentationml/2006/main">
  <p:tag name="KSO_WM_BEAUTIFY_FLAG" val=""/>
</p:tagLst>
</file>

<file path=ppt/tags/tag292.xml><?xml version="1.0" encoding="utf-8"?>
<p:tagLst xmlns:p="http://schemas.openxmlformats.org/presentationml/2006/main">
  <p:tag name="KSO_WM_BEAUTIFY_FLAG" val="#wm#"/>
  <p:tag name="KSO_WM_TEMPLATE_CATEGORY" val="custom"/>
  <p:tag name="KSO_WM_TEMPLATE_INDEX" val="20229144"/>
</p:tagLst>
</file>

<file path=ppt/tags/tag29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13*a*1"/>
  <p:tag name="KSO_WM_TEMPLATE_CATEGORY" val="custom"/>
  <p:tag name="KSO_WM_TEMPLATE_INDEX" val="20229144"/>
  <p:tag name="KSO_WM_UNIT_LAYERLEVEL" val="1"/>
  <p:tag name="KSO_WM_TAG_VERSION" val="1.0"/>
  <p:tag name="KSO_WM_BEAUTIFY_FLAG" val=""/>
  <p:tag name="KSO_WM_UNIT_ISCONTENTSTITLE" val="0"/>
  <p:tag name="KSO_WM_UNIT_ISNUMDGMTITLE" val="0"/>
  <p:tag name="KSO_WM_UNIT_PRESET_TEXT" val="单击添加内容标题"/>
  <p:tag name="KSO_WM_UNIT_NOCLEAR" val="0"/>
  <p:tag name="KSO_WM_UNIT_VALUE" val="11"/>
  <p:tag name="KSO_WM_DIAGRAM_GROUP_CODE" val="l1l2-1"/>
  <p:tag name="KSO_WM_UNIT_TYPE" val="a"/>
  <p:tag name="KSO_WM_UNIT_INDEX" val="1"/>
  <p:tag name="KSO_WM_UNIT_TEXT_FILL_FORE_SCHEMECOLOR_INDEX" val="13"/>
  <p:tag name="KSO_WM_UNIT_TEXT_FILL_TYPE" val="1"/>
  <p:tag name="KSO_WM_UNIT_USESOURCEFORMAT_APPLY" val="1"/>
</p:tagLst>
</file>

<file path=ppt/tags/tag294.xml><?xml version="1.0" encoding="utf-8"?>
<p:tagLst xmlns:p="http://schemas.openxmlformats.org/presentationml/2006/main">
  <p:tag name="KSO_WM_BEAUTIFY_FLAG" val=""/>
</p:tagLst>
</file>

<file path=ppt/tags/tag295.xml><?xml version="1.0" encoding="utf-8"?>
<p:tagLst xmlns:p="http://schemas.openxmlformats.org/presentationml/2006/main">
  <p:tag name="KSO_WM_BEAUTIFY_FLAG" val=""/>
</p:tagLst>
</file>

<file path=ppt/tags/tag296.xml><?xml version="1.0" encoding="utf-8"?>
<p:tagLst xmlns:p="http://schemas.openxmlformats.org/presentationml/2006/main">
  <p:tag name="KSO_WM_BEAUTIFY_FLAG" val="#wm#"/>
  <p:tag name="KSO_WM_TEMPLATE_CATEGORY" val="custom"/>
  <p:tag name="KSO_WM_TEMPLATE_INDEX" val="20229144"/>
</p:tagLst>
</file>

<file path=ppt/tags/tag29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18*a*1"/>
  <p:tag name="KSO_WM_TEMPLATE_CATEGORY" val="custom"/>
  <p:tag name="KSO_WM_TEMPLATE_INDEX" val="20229144"/>
  <p:tag name="KSO_WM_UNIT_LAYERLEVEL" val="1"/>
  <p:tag name="KSO_WM_TAG_VERSION" val="1.0"/>
  <p:tag name="KSO_WM_BEAUTIFY_FLAG" val="#wm#"/>
  <p:tag name="KSO_WM_UNIT_ISCONTENTSTITLE" val="0"/>
  <p:tag name="KSO_WM_UNIT_ISNUMDGMTITLE" val="0"/>
  <p:tag name="KSO_WM_UNIT_PRESET_TEXT" val="Thanks _x000B_For Watching."/>
  <p:tag name="KSO_WM_UNIT_NOCLEAR" val="1"/>
  <p:tag name="KSO_WM_UNIT_TYPE" val="a"/>
  <p:tag name="KSO_WM_UNIT_INDEX" val="1"/>
</p:tagLst>
</file>

<file path=ppt/tags/tag29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18*b*1"/>
  <p:tag name="KSO_WM_TEMPLATE_CATEGORY" val="custom"/>
  <p:tag name="KSO_WM_TEMPLATE_INDEX" val="20229144"/>
  <p:tag name="KSO_WM_UNIT_LAYERLEVEL" val="1"/>
  <p:tag name="KSO_WM_TAG_VERSION" val="1.0"/>
  <p:tag name="KSO_WM_BEAUTIFY_FLAG" val="#wm#"/>
  <p:tag name="KSO_WM_UNIT_ISCONTENTSTITLE" val="0"/>
  <p:tag name="KSO_WM_UNIT_ISNUMDGMTITLE" val="0"/>
  <p:tag name="KSO_WM_UNIT_PRESET_TEXT" val="谢谢大家！"/>
  <p:tag name="KSO_WM_UNIT_NOCLEAR" val="0"/>
  <p:tag name="KSO_WM_UNIT_VALUE" val="8"/>
  <p:tag name="KSO_WM_UNIT_TYPE" val="b"/>
  <p:tag name="KSO_WM_UNIT_INDEX" val="1"/>
</p:tagLst>
</file>

<file path=ppt/tags/tag299.xml><?xml version="1.0" encoding="utf-8"?>
<p:tagLst xmlns:p="http://schemas.openxmlformats.org/presentationml/2006/main">
  <p:tag name="KSO_WM_BEAUTIFY_FLAG" val="#wm#"/>
  <p:tag name="KSO_WM_TEMPLATE_CATEGORY" val="custom"/>
  <p:tag name="KSO_WM_TEMPLATE_INDEX" val="20229144"/>
  <p:tag name="KSO_WM_SLIDE_ID" val="custom20229144_18"/>
  <p:tag name="KSO_WM_TEMPLATE_SUBCATEGORY" val="0"/>
  <p:tag name="KSO_WM_TEMPLATE_MASTER_TYPE" val="1"/>
  <p:tag name="KSO_WM_TEMPLATE_COLOR_TYPE" val="1"/>
  <p:tag name="KSO_WM_SLIDE_ITEM_CNT" val="0"/>
  <p:tag name="KSO_WM_SLIDE_INDEX" val="18"/>
  <p:tag name="KSO_WM_TAG_VERSION" val="1.0"/>
  <p:tag name="KSO_WM_SLIDE_TYPE" val="endPage"/>
  <p:tag name="KSO_WM_SLIDE_SUBTYPE" val="pureTxt"/>
  <p:tag name="KSO_WM_SLIDE_LAYOUT" val="a_b"/>
  <p:tag name="KSO_WM_SLIDE_LAYOUT_CNT" val="1_1"/>
</p:tagLst>
</file>

<file path=ppt/tags/tag3.xml><?xml version="1.0" encoding="utf-8"?>
<p:tagLst xmlns:p="http://schemas.openxmlformats.org/presentationml/2006/main">
  <p:tag name="KSO_WM_UNIT_FILL_FORE_SCHEMECOLOR_INDEX_BRIGHTNESS" val="0"/>
  <p:tag name="KSO_WM_UNIT_FILL_FORE_SCHEMECOLOR_INDEX" val="5"/>
  <p:tag name="KSO_WM_UNIT_FILL_TYPE" val="1"/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13"/>
  <p:tag name="KSO_WM_UNIT_TEXT_FILL_TYPE" val="1"/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00.xml><?xml version="1.0" encoding="utf-8"?>
<p:tagLst xmlns:p="http://schemas.openxmlformats.org/presentationml/2006/main">
  <p:tag name="commondata" val="eyJoZGlkIjoiYTlhOGExOGI1YjA1YTQ4N2EzZjM4NmQyZTQ1NDdlZTQifQ==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4.xml><?xml version="1.0" encoding="utf-8"?>
<p:tagLst xmlns:p="http://schemas.openxmlformats.org/presentationml/2006/main">
  <p:tag name="KSO_WM_UNIT_FILL_FORE_SCHEMECOLOR_INDEX_BRIGHTNESS" val="0"/>
  <p:tag name="KSO_WM_UNIT_FILL_FORE_SCHEMECOLOR_INDEX" val="5"/>
  <p:tag name="KSO_WM_UNIT_FILL_TYPE" val="1"/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13"/>
  <p:tag name="KSO_WM_UNIT_TEXT_FILL_TYPE" val="1"/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46.xml><?xml version="1.0" encoding="utf-8"?>
<p:tagLst xmlns:p="http://schemas.openxmlformats.org/presentationml/2006/main">
  <p:tag name="KSO_WM_UNIT_FILL_FORE_SCHEMECOLOR_INDEX_BRIGHTNESS" val="0"/>
  <p:tag name="KSO_WM_UNIT_FILL_FORE_SCHEMECOLOR_INDEX" val="5"/>
  <p:tag name="KSO_WM_UNIT_FILL_TYPE" val="1"/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13"/>
  <p:tag name="KSO_WM_UNIT_TEXT_FILL_TYPE" val="1"/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47.xml><?xml version="1.0" encoding="utf-8"?>
<p:tagLst xmlns:p="http://schemas.openxmlformats.org/presentationml/2006/main">
  <p:tag name="KSO_WM_UNIT_FILL_FORE_SCHEMECOLOR_INDEX_BRIGHTNESS" val="0"/>
  <p:tag name="KSO_WM_UNIT_FILL_FORE_SCHEMECOLOR_INDEX" val="5"/>
  <p:tag name="KSO_WM_UNIT_FILL_TYPE" val="1"/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13"/>
  <p:tag name="KSO_WM_UNIT_TEXT_FILL_TYPE" val="1"/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</p:tagLst>
</file>

<file path=ppt/tags/tag5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</p:tagLst>
</file>

<file path=ppt/tags/tag5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</p:tagLst>
</file>

<file path=ppt/tags/tag5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</p:tagLst>
</file>

<file path=ppt/tags/tag5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60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i*1"/>
  <p:tag name="KSO_WM_UNIT_LAYERLEVEL" val="1"/>
  <p:tag name="KSO_WM_TAG_VERSION" val="1.0"/>
  <p:tag name="KSO_WM_BEAUTIFY_FLAG" val="#wm#"/>
  <p:tag name="KSO_WM_UNIT_SUBTYPE" val="h"/>
  <p:tag name="KSO_WM_UNIT_TYPE" val="i"/>
  <p:tag name="KSO_WM_UNIT_INDEX" val="1"/>
  <p:tag name="KSO_WM_UNIT_BK_DARK_LIGHT" val="2"/>
</p:tagLst>
</file>

<file path=ppt/tags/tag61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62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63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64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65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66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67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68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69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70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i*1"/>
  <p:tag name="KSO_WM_UNIT_LAYERLEVEL" val="1"/>
  <p:tag name="KSO_WM_TAG_VERSION" val="1.0"/>
  <p:tag name="KSO_WM_BEAUTIFY_FLAG" val="#wm#"/>
  <p:tag name="KSO_WM_UNIT_SUBTYPE" val="h"/>
  <p:tag name="KSO_WM_UNIT_TYPE" val="i"/>
  <p:tag name="KSO_WM_UNIT_INDEX" val="1"/>
  <p:tag name="KSO_WM_UNIT_BK_DARK_LIGHT" val="2"/>
</p:tagLst>
</file>

<file path=ppt/tags/tag71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72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73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74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75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76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77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78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79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80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i*1"/>
  <p:tag name="KSO_WM_UNIT_LAYERLEVEL" val="1"/>
  <p:tag name="KSO_WM_TAG_VERSION" val="1.0"/>
  <p:tag name="KSO_WM_BEAUTIFY_FLAG" val="#wm#"/>
  <p:tag name="KSO_WM_UNIT_SUBTYPE" val="h"/>
  <p:tag name="KSO_WM_UNIT_TYPE" val="i"/>
  <p:tag name="KSO_WM_UNIT_INDEX" val="1"/>
  <p:tag name="KSO_WM_UNIT_BK_DARK_LIGHT" val="2"/>
</p:tagLst>
</file>

<file path=ppt/tags/tag81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82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83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84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85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86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87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88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89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90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i*1"/>
  <p:tag name="KSO_WM_UNIT_LAYERLEVEL" val="1"/>
  <p:tag name="KSO_WM_TAG_VERSION" val="1.0"/>
  <p:tag name="KSO_WM_BEAUTIFY_FLAG" val="#wm#"/>
  <p:tag name="KSO_WM_UNIT_SUBTYPE" val="h"/>
  <p:tag name="KSO_WM_UNIT_TYPE" val="i"/>
  <p:tag name="KSO_WM_UNIT_INDEX" val="1"/>
  <p:tag name="KSO_WM_UNIT_BK_DARK_LIGHT" val="2"/>
</p:tagLst>
</file>

<file path=ppt/tags/tag91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92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93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94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95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96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97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98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99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2_Office 主题​​">
  <a:themeElements>
    <a:clrScheme name="20229144主题">
      <a:dk1>
        <a:srgbClr val="000000"/>
      </a:dk1>
      <a:lt1>
        <a:srgbClr val="FFFFFF"/>
      </a:lt1>
      <a:dk2>
        <a:srgbClr val="EBEFFF"/>
      </a:dk2>
      <a:lt2>
        <a:srgbClr val="FFFFFF"/>
      </a:lt2>
      <a:accent1>
        <a:srgbClr val="2956FF"/>
      </a:accent1>
      <a:accent2>
        <a:srgbClr val="0FD374"/>
      </a:accent2>
      <a:accent3>
        <a:srgbClr val="FFD247"/>
      </a:accent3>
      <a:accent4>
        <a:srgbClr val="FF7429"/>
      </a:accent4>
      <a:accent5>
        <a:srgbClr val="F84949"/>
      </a:accent5>
      <a:accent6>
        <a:srgbClr val="8337FF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3040</Words>
  <Application>WPS 演示</Application>
  <PresentationFormat>宽屏</PresentationFormat>
  <Paragraphs>252</Paragraphs>
  <Slides>36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36</vt:i4>
      </vt:variant>
    </vt:vector>
  </HeadingPairs>
  <TitlesOfParts>
    <vt:vector size="49" baseType="lpstr">
      <vt:lpstr>Arial</vt:lpstr>
      <vt:lpstr>宋体</vt:lpstr>
      <vt:lpstr>Wingdings</vt:lpstr>
      <vt:lpstr>微软雅黑</vt:lpstr>
      <vt:lpstr>Arial</vt:lpstr>
      <vt:lpstr>Arial Black</vt:lpstr>
      <vt:lpstr>Bahnschrift</vt:lpstr>
      <vt:lpstr>Cambria Math</vt:lpstr>
      <vt:lpstr>Arial Unicode MS</vt:lpstr>
      <vt:lpstr>Calibri</vt:lpstr>
      <vt:lpstr>Times New Roman</vt:lpstr>
      <vt:lpstr>楷体_GB2312</vt:lpstr>
      <vt:lpstr>2_Office 主题​​</vt:lpstr>
      <vt:lpstr>夹具设计项目教程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Thanks  For Watching.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123</dc:creator>
  <cp:lastModifiedBy></cp:lastModifiedBy>
  <cp:revision>25</cp:revision>
  <dcterms:created xsi:type="dcterms:W3CDTF">2023-08-09T12:44:00Z</dcterms:created>
  <dcterms:modified xsi:type="dcterms:W3CDTF">2025-01-09T12:57:41Z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D485BC752FEB4798899CDC2799704895_13</vt:lpwstr>
  </property>
  <property fmtid="{D5CDD505-2E9C-101B-9397-08002B2CF9AE}" pid="3" name="KSOProductBuildVer">
    <vt:lpwstr>2052-12.1.0.16250</vt:lpwstr>
  </property>
</Properties>
</file>